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13" r:id="rId2"/>
    <p:sldId id="2059" r:id="rId3"/>
    <p:sldId id="2060" r:id="rId4"/>
    <p:sldId id="2061" r:id="rId5"/>
    <p:sldId id="2062" r:id="rId6"/>
    <p:sldId id="2063" r:id="rId7"/>
    <p:sldId id="2066" r:id="rId8"/>
    <p:sldId id="2067" r:id="rId9"/>
    <p:sldId id="2068" r:id="rId10"/>
    <p:sldId id="2069" r:id="rId11"/>
    <p:sldId id="2070" r:id="rId12"/>
    <p:sldId id="2071" r:id="rId13"/>
    <p:sldId id="2072" r:id="rId14"/>
    <p:sldId id="2073" r:id="rId15"/>
    <p:sldId id="2074" r:id="rId16"/>
    <p:sldId id="2075" r:id="rId17"/>
    <p:sldId id="2076" r:id="rId18"/>
    <p:sldId id="2077" r:id="rId19"/>
    <p:sldId id="2078" r:id="rId20"/>
    <p:sldId id="2079" r:id="rId21"/>
    <p:sldId id="2080" r:id="rId22"/>
    <p:sldId id="2081" r:id="rId23"/>
    <p:sldId id="2082" r:id="rId24"/>
    <p:sldId id="2083" r:id="rId25"/>
    <p:sldId id="2084" r:id="rId26"/>
    <p:sldId id="2085" r:id="rId27"/>
    <p:sldId id="2086" r:id="rId28"/>
    <p:sldId id="2087" r:id="rId29"/>
    <p:sldId id="2088" r:id="rId30"/>
    <p:sldId id="2089" r:id="rId31"/>
    <p:sldId id="2090" r:id="rId32"/>
    <p:sldId id="2091" r:id="rId33"/>
    <p:sldId id="2092" r:id="rId34"/>
    <p:sldId id="2093" r:id="rId35"/>
    <p:sldId id="2094" r:id="rId36"/>
    <p:sldId id="2095" r:id="rId37"/>
    <p:sldId id="2096" r:id="rId38"/>
    <p:sldId id="2097" r:id="rId39"/>
    <p:sldId id="2098" r:id="rId40"/>
    <p:sldId id="2099" r:id="rId41"/>
    <p:sldId id="2100" r:id="rId42"/>
    <p:sldId id="2101" r:id="rId43"/>
    <p:sldId id="2102" r:id="rId44"/>
    <p:sldId id="2103" r:id="rId45"/>
    <p:sldId id="2104" r:id="rId46"/>
    <p:sldId id="2105" r:id="rId47"/>
    <p:sldId id="2106" r:id="rId48"/>
    <p:sldId id="2107" r:id="rId49"/>
    <p:sldId id="2108" r:id="rId50"/>
    <p:sldId id="2109" r:id="rId51"/>
    <p:sldId id="2110" r:id="rId52"/>
    <p:sldId id="2111" r:id="rId53"/>
    <p:sldId id="2112" r:id="rId54"/>
    <p:sldId id="2113" r:id="rId55"/>
    <p:sldId id="2114" r:id="rId56"/>
    <p:sldId id="2115" r:id="rId57"/>
    <p:sldId id="2117" r:id="rId58"/>
    <p:sldId id="2116" r:id="rId59"/>
    <p:sldId id="2118" r:id="rId60"/>
    <p:sldId id="2119" r:id="rId61"/>
    <p:sldId id="2122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F1F495-9A71-4639-BA82-70B5D15EBC4D}">
          <p14:sldIdLst>
            <p14:sldId id="313"/>
          </p14:sldIdLst>
        </p14:section>
        <p14:section name="1장" id="{C12A002C-81EB-477F-B4DE-8AA4480ED4CB}">
          <p14:sldIdLst>
            <p14:sldId id="2059"/>
            <p14:sldId id="2060"/>
            <p14:sldId id="2061"/>
            <p14:sldId id="2062"/>
            <p14:sldId id="2063"/>
            <p14:sldId id="2066"/>
            <p14:sldId id="2067"/>
            <p14:sldId id="2068"/>
            <p14:sldId id="2069"/>
            <p14:sldId id="2070"/>
            <p14:sldId id="2071"/>
            <p14:sldId id="2072"/>
            <p14:sldId id="2073"/>
            <p14:sldId id="2074"/>
            <p14:sldId id="2075"/>
            <p14:sldId id="2076"/>
            <p14:sldId id="2077"/>
            <p14:sldId id="2078"/>
            <p14:sldId id="2079"/>
            <p14:sldId id="2080"/>
            <p14:sldId id="2081"/>
            <p14:sldId id="2082"/>
            <p14:sldId id="2083"/>
            <p14:sldId id="2084"/>
            <p14:sldId id="2085"/>
            <p14:sldId id="2086"/>
            <p14:sldId id="2087"/>
            <p14:sldId id="2088"/>
            <p14:sldId id="2089"/>
            <p14:sldId id="2090"/>
            <p14:sldId id="2091"/>
            <p14:sldId id="2092"/>
            <p14:sldId id="2093"/>
            <p14:sldId id="2094"/>
            <p14:sldId id="2095"/>
            <p14:sldId id="2096"/>
            <p14:sldId id="2097"/>
            <p14:sldId id="2098"/>
            <p14:sldId id="2099"/>
            <p14:sldId id="2100"/>
            <p14:sldId id="2101"/>
            <p14:sldId id="2102"/>
            <p14:sldId id="2103"/>
            <p14:sldId id="2104"/>
            <p14:sldId id="2105"/>
            <p14:sldId id="2106"/>
            <p14:sldId id="2107"/>
            <p14:sldId id="2108"/>
            <p14:sldId id="2109"/>
            <p14:sldId id="2110"/>
            <p14:sldId id="2111"/>
            <p14:sldId id="2112"/>
            <p14:sldId id="2113"/>
            <p14:sldId id="2114"/>
            <p14:sldId id="2115"/>
            <p14:sldId id="2117"/>
            <p14:sldId id="2116"/>
            <p14:sldId id="2118"/>
            <p14:sldId id="2119"/>
            <p14:sldId id="2122"/>
          </p14:sldIdLst>
        </p14:section>
        <p14:section name="2장" id="{DF25218A-3806-4A14-9AB4-F8CF5EF79BDB}">
          <p14:sldIdLst/>
        </p14:section>
        <p14:section name="3장" id="{2BCA0D14-9BD7-472E-AE80-2B0AC01B3878}">
          <p14:sldIdLst/>
        </p14:section>
        <p14:section name="4장" id="{A8D6A6E0-077E-499E-8BC4-9DD8A08B3A55}">
          <p14:sldIdLst/>
        </p14:section>
        <p14:section name="5장" id="{4B5EBAB9-BA12-4F46-8C42-F32842B0CC39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4" orient="horz" pos="2296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1" autoAdjust="0"/>
    <p:restoredTop sz="98447" autoAdjust="0"/>
  </p:normalViewPr>
  <p:slideViewPr>
    <p:cSldViewPr snapToGrid="0" showGuides="1">
      <p:cViewPr varScale="1">
        <p:scale>
          <a:sx n="112" d="100"/>
          <a:sy n="112" d="100"/>
        </p:scale>
        <p:origin x="-288" y="-84"/>
      </p:cViewPr>
      <p:guideLst>
        <p:guide orient="horz" pos="2160"/>
        <p:guide orient="horz" pos="2296"/>
        <p:guide orient="horz" pos="2727"/>
        <p:guide pos="3840"/>
        <p:guide pos="398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16"/>
    </p:cViewPr>
  </p:sorterViewPr>
  <p:notesViewPr>
    <p:cSldViewPr snapToGrid="0">
      <p:cViewPr varScale="1">
        <p:scale>
          <a:sx n="145" d="100"/>
          <a:sy n="145" d="100"/>
        </p:scale>
        <p:origin x="-47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62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03903" y="2664211"/>
            <a:ext cx="7200000" cy="1015663"/>
          </a:xfrm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defRPr sz="60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표지 제목 입력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16314" y="1965193"/>
            <a:ext cx="7200000" cy="654923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sz="4000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ko-KR" altLang="en-US"/>
              <a:t>표지 부제목 입력</a:t>
            </a:r>
            <a:endParaRPr lang="en-US" dirty="0"/>
          </a:p>
        </p:txBody>
      </p:sp>
      <p:grpSp>
        <p:nvGrpSpPr>
          <p:cNvPr id="103" name="그룹 102"/>
          <p:cNvGrpSpPr/>
          <p:nvPr userDrawn="1"/>
        </p:nvGrpSpPr>
        <p:grpSpPr>
          <a:xfrm>
            <a:off x="-511111" y="2594454"/>
            <a:ext cx="6101671" cy="4434641"/>
            <a:chOff x="-802887" y="2742699"/>
            <a:chExt cx="6101671" cy="4434641"/>
          </a:xfrm>
        </p:grpSpPr>
        <p:sp>
          <p:nvSpPr>
            <p:cNvPr id="7" name="Freeform 82"/>
            <p:cNvSpPr>
              <a:spLocks/>
            </p:cNvSpPr>
            <p:nvPr userDrawn="1"/>
          </p:nvSpPr>
          <p:spPr bwMode="auto">
            <a:xfrm>
              <a:off x="-802887" y="4586506"/>
              <a:ext cx="6101671" cy="2590834"/>
            </a:xfrm>
            <a:custGeom>
              <a:avLst/>
              <a:gdLst>
                <a:gd name="T0" fmla="*/ 0 w 1356"/>
                <a:gd name="T1" fmla="*/ 544 h 576"/>
                <a:gd name="T2" fmla="*/ 197 w 1356"/>
                <a:gd name="T3" fmla="*/ 0 h 576"/>
                <a:gd name="T4" fmla="*/ 1160 w 1356"/>
                <a:gd name="T5" fmla="*/ 0 h 576"/>
                <a:gd name="T6" fmla="*/ 1356 w 1356"/>
                <a:gd name="T7" fmla="*/ 544 h 576"/>
                <a:gd name="T8" fmla="*/ 787 w 1356"/>
                <a:gd name="T9" fmla="*/ 544 h 576"/>
                <a:gd name="T10" fmla="*/ 580 w 1356"/>
                <a:gd name="T11" fmla="*/ 544 h 576"/>
                <a:gd name="T12" fmla="*/ 0 w 1356"/>
                <a:gd name="T13" fmla="*/ 5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" h="576">
                  <a:moveTo>
                    <a:pt x="0" y="544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1160" y="0"/>
                    <a:pt x="1160" y="0"/>
                    <a:pt x="1160" y="0"/>
                  </a:cubicBezTo>
                  <a:cubicBezTo>
                    <a:pt x="1356" y="544"/>
                    <a:pt x="1356" y="544"/>
                    <a:pt x="1356" y="544"/>
                  </a:cubicBezTo>
                  <a:cubicBezTo>
                    <a:pt x="787" y="544"/>
                    <a:pt x="787" y="544"/>
                    <a:pt x="787" y="544"/>
                  </a:cubicBezTo>
                  <a:cubicBezTo>
                    <a:pt x="624" y="576"/>
                    <a:pt x="580" y="544"/>
                    <a:pt x="580" y="544"/>
                  </a:cubicBezTo>
                  <a:lnTo>
                    <a:pt x="0" y="5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3"/>
            <p:cNvSpPr>
              <a:spLocks/>
            </p:cNvSpPr>
            <p:nvPr userDrawn="1"/>
          </p:nvSpPr>
          <p:spPr bwMode="auto">
            <a:xfrm>
              <a:off x="-605201" y="6169898"/>
              <a:ext cx="2870256" cy="754631"/>
            </a:xfrm>
            <a:custGeom>
              <a:avLst/>
              <a:gdLst>
                <a:gd name="T0" fmla="*/ 638 w 638"/>
                <a:gd name="T1" fmla="*/ 152 h 168"/>
                <a:gd name="T2" fmla="*/ 264 w 638"/>
                <a:gd name="T3" fmla="*/ 120 h 168"/>
                <a:gd name="T4" fmla="*/ 56 w 638"/>
                <a:gd name="T5" fmla="*/ 134 h 168"/>
                <a:gd name="T6" fmla="*/ 0 w 638"/>
                <a:gd name="T7" fmla="*/ 164 h 168"/>
                <a:gd name="T8" fmla="*/ 258 w 638"/>
                <a:gd name="T9" fmla="*/ 168 h 168"/>
                <a:gd name="T10" fmla="*/ 550 w 638"/>
                <a:gd name="T11" fmla="*/ 168 h 168"/>
                <a:gd name="T12" fmla="*/ 638 w 638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68">
                  <a:moveTo>
                    <a:pt x="638" y="152"/>
                  </a:moveTo>
                  <a:cubicBezTo>
                    <a:pt x="638" y="152"/>
                    <a:pt x="594" y="0"/>
                    <a:pt x="264" y="120"/>
                  </a:cubicBezTo>
                  <a:cubicBezTo>
                    <a:pt x="264" y="120"/>
                    <a:pt x="97" y="136"/>
                    <a:pt x="56" y="13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492" y="116"/>
                    <a:pt x="550" y="168"/>
                  </a:cubicBezTo>
                  <a:cubicBezTo>
                    <a:pt x="550" y="168"/>
                    <a:pt x="614" y="152"/>
                    <a:pt x="638" y="152"/>
                  </a:cubicBezTo>
                  <a:close/>
                </a:path>
              </a:pathLst>
            </a:custGeom>
            <a:solidFill>
              <a:srgbClr val="D5C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4"/>
            <p:cNvSpPr>
              <a:spLocks/>
            </p:cNvSpPr>
            <p:nvPr userDrawn="1"/>
          </p:nvSpPr>
          <p:spPr bwMode="auto">
            <a:xfrm>
              <a:off x="2255552" y="6187006"/>
              <a:ext cx="2889264" cy="737523"/>
            </a:xfrm>
            <a:custGeom>
              <a:avLst/>
              <a:gdLst>
                <a:gd name="T0" fmla="*/ 0 w 642"/>
                <a:gd name="T1" fmla="*/ 148 h 164"/>
                <a:gd name="T2" fmla="*/ 374 w 642"/>
                <a:gd name="T3" fmla="*/ 120 h 164"/>
                <a:gd name="T4" fmla="*/ 590 w 642"/>
                <a:gd name="T5" fmla="*/ 134 h 164"/>
                <a:gd name="T6" fmla="*/ 642 w 642"/>
                <a:gd name="T7" fmla="*/ 164 h 164"/>
                <a:gd name="T8" fmla="*/ 380 w 642"/>
                <a:gd name="T9" fmla="*/ 164 h 164"/>
                <a:gd name="T10" fmla="*/ 88 w 642"/>
                <a:gd name="T11" fmla="*/ 164 h 164"/>
                <a:gd name="T12" fmla="*/ 0 w 642"/>
                <a:gd name="T13" fmla="*/ 1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64">
                  <a:moveTo>
                    <a:pt x="0" y="148"/>
                  </a:moveTo>
                  <a:cubicBezTo>
                    <a:pt x="0" y="148"/>
                    <a:pt x="44" y="0"/>
                    <a:pt x="374" y="120"/>
                  </a:cubicBezTo>
                  <a:cubicBezTo>
                    <a:pt x="374" y="120"/>
                    <a:pt x="542" y="144"/>
                    <a:pt x="590" y="134"/>
                  </a:cubicBezTo>
                  <a:cubicBezTo>
                    <a:pt x="642" y="164"/>
                    <a:pt x="642" y="164"/>
                    <a:pt x="642" y="164"/>
                  </a:cubicBezTo>
                  <a:cubicBezTo>
                    <a:pt x="380" y="164"/>
                    <a:pt x="380" y="164"/>
                    <a:pt x="380" y="164"/>
                  </a:cubicBezTo>
                  <a:cubicBezTo>
                    <a:pt x="380" y="164"/>
                    <a:pt x="146" y="112"/>
                    <a:pt x="88" y="164"/>
                  </a:cubicBezTo>
                  <a:cubicBezTo>
                    <a:pt x="88" y="164"/>
                    <a:pt x="24" y="148"/>
                    <a:pt x="0" y="148"/>
                  </a:cubicBezTo>
                  <a:close/>
                </a:path>
              </a:pathLst>
            </a:custGeom>
            <a:solidFill>
              <a:srgbClr val="D3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85"/>
            <p:cNvSpPr>
              <a:spLocks/>
            </p:cNvSpPr>
            <p:nvPr userDrawn="1"/>
          </p:nvSpPr>
          <p:spPr bwMode="auto">
            <a:xfrm>
              <a:off x="4203905" y="4569398"/>
              <a:ext cx="940912" cy="2360833"/>
            </a:xfrm>
            <a:custGeom>
              <a:avLst/>
              <a:gdLst>
                <a:gd name="T0" fmla="*/ 0 w 209"/>
                <a:gd name="T1" fmla="*/ 0 h 525"/>
                <a:gd name="T2" fmla="*/ 159 w 209"/>
                <a:gd name="T3" fmla="*/ 495 h 525"/>
                <a:gd name="T4" fmla="*/ 209 w 209"/>
                <a:gd name="T5" fmla="*/ 525 h 525"/>
                <a:gd name="T6" fmla="*/ 40 w 209"/>
                <a:gd name="T7" fmla="*/ 21 h 525"/>
                <a:gd name="T8" fmla="*/ 0 w 20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525">
                  <a:moveTo>
                    <a:pt x="0" y="0"/>
                  </a:moveTo>
                  <a:cubicBezTo>
                    <a:pt x="159" y="495"/>
                    <a:pt x="159" y="495"/>
                    <a:pt x="159" y="495"/>
                  </a:cubicBezTo>
                  <a:cubicBezTo>
                    <a:pt x="209" y="525"/>
                    <a:pt x="209" y="525"/>
                    <a:pt x="209" y="5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17" y="11"/>
                    <a:pt x="0" y="0"/>
                  </a:cubicBezTo>
                  <a:close/>
                </a:path>
              </a:pathLst>
            </a:custGeom>
            <a:solidFill>
              <a:srgbClr val="EBE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6"/>
            <p:cNvSpPr>
              <a:spLocks/>
            </p:cNvSpPr>
            <p:nvPr userDrawn="1"/>
          </p:nvSpPr>
          <p:spPr bwMode="auto">
            <a:xfrm>
              <a:off x="-610902" y="4556093"/>
              <a:ext cx="910499" cy="2351329"/>
            </a:xfrm>
            <a:custGeom>
              <a:avLst/>
              <a:gdLst>
                <a:gd name="T0" fmla="*/ 479 w 479"/>
                <a:gd name="T1" fmla="*/ 0 h 1237"/>
                <a:gd name="T2" fmla="*/ 398 w 479"/>
                <a:gd name="T3" fmla="*/ 47 h 1237"/>
                <a:gd name="T4" fmla="*/ 0 w 479"/>
                <a:gd name="T5" fmla="*/ 1237 h 1237"/>
                <a:gd name="T6" fmla="*/ 135 w 479"/>
                <a:gd name="T7" fmla="*/ 1166 h 1237"/>
                <a:gd name="T8" fmla="*/ 479 w 479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1237">
                  <a:moveTo>
                    <a:pt x="479" y="0"/>
                  </a:moveTo>
                  <a:lnTo>
                    <a:pt x="398" y="47"/>
                  </a:lnTo>
                  <a:lnTo>
                    <a:pt x="0" y="1237"/>
                  </a:lnTo>
                  <a:lnTo>
                    <a:pt x="135" y="1166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EBE2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7"/>
            <p:cNvSpPr>
              <a:spLocks/>
            </p:cNvSpPr>
            <p:nvPr userDrawn="1"/>
          </p:nvSpPr>
          <p:spPr bwMode="auto">
            <a:xfrm>
              <a:off x="-354291" y="4299480"/>
              <a:ext cx="2615544" cy="2558519"/>
            </a:xfrm>
            <a:custGeom>
              <a:avLst/>
              <a:gdLst>
                <a:gd name="T0" fmla="*/ 581 w 581"/>
                <a:gd name="T1" fmla="*/ 569 h 569"/>
                <a:gd name="T2" fmla="*/ 577 w 581"/>
                <a:gd name="T3" fmla="*/ 76 h 569"/>
                <a:gd name="T4" fmla="*/ 355 w 581"/>
                <a:gd name="T5" fmla="*/ 25 h 569"/>
                <a:gd name="T6" fmla="*/ 144 w 581"/>
                <a:gd name="T7" fmla="*/ 56 h 569"/>
                <a:gd name="T8" fmla="*/ 0 w 581"/>
                <a:gd name="T9" fmla="*/ 550 h 569"/>
                <a:gd name="T10" fmla="*/ 255 w 581"/>
                <a:gd name="T11" fmla="*/ 526 h 569"/>
                <a:gd name="T12" fmla="*/ 581 w 581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569">
                  <a:moveTo>
                    <a:pt x="581" y="569"/>
                  </a:moveTo>
                  <a:cubicBezTo>
                    <a:pt x="577" y="76"/>
                    <a:pt x="577" y="76"/>
                    <a:pt x="577" y="76"/>
                  </a:cubicBezTo>
                  <a:cubicBezTo>
                    <a:pt x="577" y="76"/>
                    <a:pt x="456" y="0"/>
                    <a:pt x="355" y="25"/>
                  </a:cubicBezTo>
                  <a:cubicBezTo>
                    <a:pt x="253" y="50"/>
                    <a:pt x="202" y="58"/>
                    <a:pt x="144" y="56"/>
                  </a:cubicBezTo>
                  <a:cubicBezTo>
                    <a:pt x="0" y="550"/>
                    <a:pt x="0" y="550"/>
                    <a:pt x="0" y="550"/>
                  </a:cubicBezTo>
                  <a:cubicBezTo>
                    <a:pt x="0" y="550"/>
                    <a:pt x="155" y="556"/>
                    <a:pt x="255" y="526"/>
                  </a:cubicBezTo>
                  <a:cubicBezTo>
                    <a:pt x="380" y="489"/>
                    <a:pt x="515" y="465"/>
                    <a:pt x="581" y="56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8"/>
            <p:cNvSpPr>
              <a:spLocks/>
            </p:cNvSpPr>
            <p:nvPr userDrawn="1"/>
          </p:nvSpPr>
          <p:spPr bwMode="auto">
            <a:xfrm>
              <a:off x="2238444" y="4411003"/>
              <a:ext cx="2685912" cy="2446997"/>
            </a:xfrm>
            <a:custGeom>
              <a:avLst/>
              <a:gdLst>
                <a:gd name="T0" fmla="*/ 4 w 598"/>
                <a:gd name="T1" fmla="*/ 569 h 569"/>
                <a:gd name="T2" fmla="*/ 0 w 598"/>
                <a:gd name="T3" fmla="*/ 76 h 569"/>
                <a:gd name="T4" fmla="*/ 224 w 598"/>
                <a:gd name="T5" fmla="*/ 25 h 569"/>
                <a:gd name="T6" fmla="*/ 436 w 598"/>
                <a:gd name="T7" fmla="*/ 56 h 569"/>
                <a:gd name="T8" fmla="*/ 598 w 598"/>
                <a:gd name="T9" fmla="*/ 554 h 569"/>
                <a:gd name="T10" fmla="*/ 324 w 598"/>
                <a:gd name="T11" fmla="*/ 526 h 569"/>
                <a:gd name="T12" fmla="*/ 4 w 598"/>
                <a:gd name="T13" fmla="*/ 569 h 569"/>
                <a:gd name="connsiteX0" fmla="*/ 67 w 9986"/>
                <a:gd name="connsiteY0" fmla="*/ 9650 h 9650"/>
                <a:gd name="connsiteX1" fmla="*/ 0 w 9986"/>
                <a:gd name="connsiteY1" fmla="*/ 986 h 9650"/>
                <a:gd name="connsiteX2" fmla="*/ 3746 w 9986"/>
                <a:gd name="connsiteY2" fmla="*/ 89 h 9650"/>
                <a:gd name="connsiteX3" fmla="*/ 7291 w 9986"/>
                <a:gd name="connsiteY3" fmla="*/ 634 h 9650"/>
                <a:gd name="connsiteX4" fmla="*/ 9986 w 9986"/>
                <a:gd name="connsiteY4" fmla="*/ 9416 h 9650"/>
                <a:gd name="connsiteX5" fmla="*/ 5418 w 9986"/>
                <a:gd name="connsiteY5" fmla="*/ 8894 h 9650"/>
                <a:gd name="connsiteX6" fmla="*/ 67 w 9986"/>
                <a:gd name="connsiteY6" fmla="*/ 9650 h 9650"/>
                <a:gd name="connsiteX0" fmla="*/ 67 w 10000"/>
                <a:gd name="connsiteY0" fmla="*/ 9911 h 9911"/>
                <a:gd name="connsiteX1" fmla="*/ 0 w 10000"/>
                <a:gd name="connsiteY1" fmla="*/ 933 h 9911"/>
                <a:gd name="connsiteX2" fmla="*/ 3751 w 10000"/>
                <a:gd name="connsiteY2" fmla="*/ 3 h 9911"/>
                <a:gd name="connsiteX3" fmla="*/ 7315 w 10000"/>
                <a:gd name="connsiteY3" fmla="*/ 630 h 9911"/>
                <a:gd name="connsiteX4" fmla="*/ 10000 w 10000"/>
                <a:gd name="connsiteY4" fmla="*/ 9669 h 9911"/>
                <a:gd name="connsiteX5" fmla="*/ 5426 w 10000"/>
                <a:gd name="connsiteY5" fmla="*/ 9128 h 9911"/>
                <a:gd name="connsiteX6" fmla="*/ 67 w 10000"/>
                <a:gd name="connsiteY6" fmla="*/ 9911 h 9911"/>
                <a:gd name="connsiteX0" fmla="*/ 67 w 10000"/>
                <a:gd name="connsiteY0" fmla="*/ 10000 h 10000"/>
                <a:gd name="connsiteX1" fmla="*/ 0 w 10000"/>
                <a:gd name="connsiteY1" fmla="*/ 941 h 10000"/>
                <a:gd name="connsiteX2" fmla="*/ 3751 w 10000"/>
                <a:gd name="connsiteY2" fmla="*/ 3 h 10000"/>
                <a:gd name="connsiteX3" fmla="*/ 7315 w 10000"/>
                <a:gd name="connsiteY3" fmla="*/ 636 h 10000"/>
                <a:gd name="connsiteX4" fmla="*/ 10000 w 10000"/>
                <a:gd name="connsiteY4" fmla="*/ 9756 h 10000"/>
                <a:gd name="connsiteX5" fmla="*/ 5426 w 10000"/>
                <a:gd name="connsiteY5" fmla="*/ 9210 h 10000"/>
                <a:gd name="connsiteX6" fmla="*/ 67 w 10000"/>
                <a:gd name="connsiteY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67" y="10000"/>
                  </a:moveTo>
                  <a:cubicBezTo>
                    <a:pt x="45" y="6980"/>
                    <a:pt x="22" y="3961"/>
                    <a:pt x="0" y="941"/>
                  </a:cubicBezTo>
                  <a:cubicBezTo>
                    <a:pt x="0" y="941"/>
                    <a:pt x="2532" y="53"/>
                    <a:pt x="3751" y="3"/>
                  </a:cubicBezTo>
                  <a:cubicBezTo>
                    <a:pt x="4970" y="-47"/>
                    <a:pt x="5764" y="812"/>
                    <a:pt x="7315" y="636"/>
                  </a:cubicBezTo>
                  <a:cubicBezTo>
                    <a:pt x="10028" y="9786"/>
                    <a:pt x="10000" y="9756"/>
                    <a:pt x="10000" y="9756"/>
                  </a:cubicBezTo>
                  <a:cubicBezTo>
                    <a:pt x="10000" y="9756"/>
                    <a:pt x="7401" y="9890"/>
                    <a:pt x="5426" y="9210"/>
                  </a:cubicBezTo>
                  <a:cubicBezTo>
                    <a:pt x="3333" y="8511"/>
                    <a:pt x="1189" y="8089"/>
                    <a:pt x="67" y="100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9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0"/>
            <p:cNvSpPr>
              <a:spLocks/>
            </p:cNvSpPr>
            <p:nvPr userDrawn="1"/>
          </p:nvSpPr>
          <p:spPr bwMode="auto">
            <a:xfrm>
              <a:off x="284389" y="3147576"/>
              <a:ext cx="1971163" cy="3714225"/>
            </a:xfrm>
            <a:custGeom>
              <a:avLst/>
              <a:gdLst>
                <a:gd name="T0" fmla="*/ 437 w 438"/>
                <a:gd name="T1" fmla="*/ 826 h 826"/>
                <a:gd name="T2" fmla="*/ 0 w 438"/>
                <a:gd name="T3" fmla="*/ 418 h 826"/>
                <a:gd name="T4" fmla="*/ 110 w 438"/>
                <a:gd name="T5" fmla="*/ 0 h 826"/>
                <a:gd name="T6" fmla="*/ 438 w 438"/>
                <a:gd name="T7" fmla="*/ 388 h 826"/>
                <a:gd name="T8" fmla="*/ 437 w 438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826">
                  <a:moveTo>
                    <a:pt x="437" y="826"/>
                  </a:moveTo>
                  <a:cubicBezTo>
                    <a:pt x="437" y="826"/>
                    <a:pt x="232" y="516"/>
                    <a:pt x="0" y="41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364" y="124"/>
                    <a:pt x="438" y="388"/>
                  </a:cubicBezTo>
                  <a:lnTo>
                    <a:pt x="437" y="826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1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2"/>
            <p:cNvSpPr>
              <a:spLocks/>
            </p:cNvSpPr>
            <p:nvPr userDrawn="1"/>
          </p:nvSpPr>
          <p:spPr bwMode="auto">
            <a:xfrm>
              <a:off x="2251750" y="2742699"/>
              <a:ext cx="1013144" cy="4111499"/>
            </a:xfrm>
            <a:custGeom>
              <a:avLst/>
              <a:gdLst>
                <a:gd name="T0" fmla="*/ 213 w 225"/>
                <a:gd name="T1" fmla="*/ 0 h 914"/>
                <a:gd name="T2" fmla="*/ 225 w 225"/>
                <a:gd name="T3" fmla="*/ 502 h 914"/>
                <a:gd name="T4" fmla="*/ 113 w 225"/>
                <a:gd name="T5" fmla="*/ 631 h 914"/>
                <a:gd name="T6" fmla="*/ 1 w 225"/>
                <a:gd name="T7" fmla="*/ 914 h 914"/>
                <a:gd name="T8" fmla="*/ 0 w 225"/>
                <a:gd name="T9" fmla="*/ 429 h 914"/>
                <a:gd name="T10" fmla="*/ 84 w 225"/>
                <a:gd name="T11" fmla="*/ 175 h 914"/>
                <a:gd name="T12" fmla="*/ 213 w 225"/>
                <a:gd name="T13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14">
                  <a:moveTo>
                    <a:pt x="213" y="0"/>
                  </a:moveTo>
                  <a:cubicBezTo>
                    <a:pt x="225" y="502"/>
                    <a:pt x="225" y="502"/>
                    <a:pt x="225" y="502"/>
                  </a:cubicBezTo>
                  <a:cubicBezTo>
                    <a:pt x="225" y="502"/>
                    <a:pt x="151" y="595"/>
                    <a:pt x="113" y="631"/>
                  </a:cubicBezTo>
                  <a:cubicBezTo>
                    <a:pt x="62" y="681"/>
                    <a:pt x="1" y="876"/>
                    <a:pt x="1" y="914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0" y="429"/>
                    <a:pt x="25" y="251"/>
                    <a:pt x="84" y="175"/>
                  </a:cubicBezTo>
                  <a:cubicBezTo>
                    <a:pt x="143" y="100"/>
                    <a:pt x="194" y="41"/>
                    <a:pt x="213" y="0"/>
                  </a:cubicBez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93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4"/>
            <p:cNvSpPr>
              <a:spLocks/>
            </p:cNvSpPr>
            <p:nvPr userDrawn="1"/>
          </p:nvSpPr>
          <p:spPr bwMode="auto">
            <a:xfrm>
              <a:off x="1734724" y="2797823"/>
              <a:ext cx="517026" cy="4063978"/>
            </a:xfrm>
            <a:custGeom>
              <a:avLst/>
              <a:gdLst>
                <a:gd name="T0" fmla="*/ 115 w 115"/>
                <a:gd name="T1" fmla="*/ 904 h 904"/>
                <a:gd name="T2" fmla="*/ 0 w 115"/>
                <a:gd name="T3" fmla="*/ 488 h 904"/>
                <a:gd name="T4" fmla="*/ 20 w 115"/>
                <a:gd name="T5" fmla="*/ 0 h 904"/>
                <a:gd name="T6" fmla="*/ 115 w 115"/>
                <a:gd name="T7" fmla="*/ 406 h 904"/>
                <a:gd name="T8" fmla="*/ 115 w 115"/>
                <a:gd name="T9" fmla="*/ 90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04">
                  <a:moveTo>
                    <a:pt x="115" y="904"/>
                  </a:moveTo>
                  <a:cubicBezTo>
                    <a:pt x="115" y="904"/>
                    <a:pt x="0" y="546"/>
                    <a:pt x="0" y="48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83" y="368"/>
                    <a:pt x="115" y="406"/>
                  </a:cubicBezTo>
                  <a:lnTo>
                    <a:pt x="115" y="904"/>
                  </a:lnTo>
                  <a:close/>
                </a:path>
              </a:pathLst>
            </a:custGeom>
            <a:noFill/>
            <a:ln w="3175" cap="flat">
              <a:solidFill>
                <a:srgbClr val="B7B7B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Freeform 95"/>
          <p:cNvSpPr>
            <a:spLocks/>
          </p:cNvSpPr>
          <p:nvPr userDrawn="1"/>
        </p:nvSpPr>
        <p:spPr bwMode="auto">
          <a:xfrm>
            <a:off x="1039553" y="1269528"/>
            <a:ext cx="1490667" cy="1190659"/>
          </a:xfrm>
          <a:custGeom>
            <a:avLst/>
            <a:gdLst>
              <a:gd name="T0" fmla="*/ 0 w 403"/>
              <a:gd name="T1" fmla="*/ 5 h 322"/>
              <a:gd name="T2" fmla="*/ 128 w 403"/>
              <a:gd name="T3" fmla="*/ 248 h 322"/>
              <a:gd name="T4" fmla="*/ 403 w 403"/>
              <a:gd name="T5" fmla="*/ 322 h 322"/>
              <a:gd name="T6" fmla="*/ 267 w 403"/>
              <a:gd name="T7" fmla="*/ 66 h 322"/>
              <a:gd name="T8" fmla="*/ 0 w 403"/>
              <a:gd name="T9" fmla="*/ 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322">
                <a:moveTo>
                  <a:pt x="0" y="5"/>
                </a:moveTo>
                <a:cubicBezTo>
                  <a:pt x="128" y="248"/>
                  <a:pt x="128" y="248"/>
                  <a:pt x="128" y="248"/>
                </a:cubicBezTo>
                <a:cubicBezTo>
                  <a:pt x="128" y="248"/>
                  <a:pt x="286" y="242"/>
                  <a:pt x="403" y="322"/>
                </a:cubicBezTo>
                <a:cubicBezTo>
                  <a:pt x="267" y="66"/>
                  <a:pt x="267" y="66"/>
                  <a:pt x="267" y="66"/>
                </a:cubicBezTo>
                <a:cubicBezTo>
                  <a:pt x="267" y="66"/>
                  <a:pt x="131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98"/>
          <p:cNvSpPr>
            <a:spLocks/>
          </p:cNvSpPr>
          <p:nvPr userDrawn="1"/>
        </p:nvSpPr>
        <p:spPr bwMode="auto">
          <a:xfrm>
            <a:off x="2556831" y="804820"/>
            <a:ext cx="549341" cy="845871"/>
          </a:xfrm>
          <a:custGeom>
            <a:avLst/>
            <a:gdLst>
              <a:gd name="T0" fmla="*/ 0 w 122"/>
              <a:gd name="T1" fmla="*/ 5 h 188"/>
              <a:gd name="T2" fmla="*/ 14 w 122"/>
              <a:gd name="T3" fmla="*/ 146 h 188"/>
              <a:gd name="T4" fmla="*/ 122 w 122"/>
              <a:gd name="T5" fmla="*/ 188 h 188"/>
              <a:gd name="T6" fmla="*/ 113 w 122"/>
              <a:gd name="T7" fmla="*/ 45 h 188"/>
              <a:gd name="T8" fmla="*/ 0 w 122"/>
              <a:gd name="T9" fmla="*/ 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188">
                <a:moveTo>
                  <a:pt x="0" y="5"/>
                </a:move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11" y="163"/>
                  <a:pt x="122" y="188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57" y="0"/>
                  <a:pt x="0" y="5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99"/>
          <p:cNvSpPr>
            <a:spLocks/>
          </p:cNvSpPr>
          <p:nvPr userDrawn="1"/>
        </p:nvSpPr>
        <p:spPr bwMode="auto">
          <a:xfrm>
            <a:off x="3727394" y="204731"/>
            <a:ext cx="547880" cy="730506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0" name="그룹 99"/>
          <p:cNvGrpSpPr/>
          <p:nvPr userDrawn="1"/>
        </p:nvGrpSpPr>
        <p:grpSpPr>
          <a:xfrm>
            <a:off x="10711664" y="236063"/>
            <a:ext cx="1238111" cy="203197"/>
            <a:chOff x="7910513" y="5729288"/>
            <a:chExt cx="3530600" cy="579437"/>
          </a:xfrm>
        </p:grpSpPr>
        <p:sp>
          <p:nvSpPr>
            <p:cNvPr id="63" name="Freeform 42"/>
            <p:cNvSpPr>
              <a:spLocks/>
            </p:cNvSpPr>
            <p:nvPr userDrawn="1"/>
          </p:nvSpPr>
          <p:spPr bwMode="auto">
            <a:xfrm>
              <a:off x="9920288" y="6153150"/>
              <a:ext cx="79375" cy="117475"/>
            </a:xfrm>
            <a:custGeom>
              <a:avLst/>
              <a:gdLst>
                <a:gd name="T0" fmla="*/ 0 w 50"/>
                <a:gd name="T1" fmla="*/ 74 h 74"/>
                <a:gd name="T2" fmla="*/ 0 w 50"/>
                <a:gd name="T3" fmla="*/ 0 h 74"/>
                <a:gd name="T4" fmla="*/ 9 w 50"/>
                <a:gd name="T5" fmla="*/ 0 h 74"/>
                <a:gd name="T6" fmla="*/ 9 w 50"/>
                <a:gd name="T7" fmla="*/ 29 h 74"/>
                <a:gd name="T8" fmla="*/ 38 w 50"/>
                <a:gd name="T9" fmla="*/ 29 h 74"/>
                <a:gd name="T10" fmla="*/ 38 w 50"/>
                <a:gd name="T11" fmla="*/ 0 h 74"/>
                <a:gd name="T12" fmla="*/ 50 w 50"/>
                <a:gd name="T13" fmla="*/ 0 h 74"/>
                <a:gd name="T14" fmla="*/ 50 w 50"/>
                <a:gd name="T15" fmla="*/ 74 h 74"/>
                <a:gd name="T16" fmla="*/ 38 w 50"/>
                <a:gd name="T17" fmla="*/ 74 h 74"/>
                <a:gd name="T18" fmla="*/ 38 w 50"/>
                <a:gd name="T19" fmla="*/ 41 h 74"/>
                <a:gd name="T20" fmla="*/ 9 w 50"/>
                <a:gd name="T21" fmla="*/ 41 h 74"/>
                <a:gd name="T22" fmla="*/ 9 w 50"/>
                <a:gd name="T23" fmla="*/ 74 h 74"/>
                <a:gd name="T24" fmla="*/ 0 w 50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0" y="74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29"/>
                  </a:lnTo>
                  <a:lnTo>
                    <a:pt x="38" y="29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38" y="41"/>
                  </a:lnTo>
                  <a:lnTo>
                    <a:pt x="9" y="41"/>
                  </a:lnTo>
                  <a:lnTo>
                    <a:pt x="9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 noEditPoints="1"/>
            </p:cNvSpPr>
            <p:nvPr userDrawn="1"/>
          </p:nvSpPr>
          <p:spPr bwMode="auto">
            <a:xfrm>
              <a:off x="10018713" y="6180138"/>
              <a:ext cx="88900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8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3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2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5" y="4"/>
                    <a:pt x="13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1" y="20"/>
                    <a:pt x="13" y="20"/>
                  </a:cubicBezTo>
                  <a:cubicBezTo>
                    <a:pt x="15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 userDrawn="1"/>
          </p:nvSpPr>
          <p:spPr bwMode="auto">
            <a:xfrm>
              <a:off x="10134600" y="6180138"/>
              <a:ext cx="71437" cy="90487"/>
            </a:xfrm>
            <a:custGeom>
              <a:avLst/>
              <a:gdLst>
                <a:gd name="T0" fmla="*/ 0 w 19"/>
                <a:gd name="T1" fmla="*/ 24 h 24"/>
                <a:gd name="T2" fmla="*/ 0 w 19"/>
                <a:gd name="T3" fmla="*/ 0 h 24"/>
                <a:gd name="T4" fmla="*/ 4 w 19"/>
                <a:gd name="T5" fmla="*/ 0 h 24"/>
                <a:gd name="T6" fmla="*/ 4 w 19"/>
                <a:gd name="T7" fmla="*/ 2 h 24"/>
                <a:gd name="T8" fmla="*/ 7 w 19"/>
                <a:gd name="T9" fmla="*/ 0 h 24"/>
                <a:gd name="T10" fmla="*/ 10 w 19"/>
                <a:gd name="T11" fmla="*/ 0 h 24"/>
                <a:gd name="T12" fmla="*/ 17 w 19"/>
                <a:gd name="T13" fmla="*/ 3 h 24"/>
                <a:gd name="T14" fmla="*/ 19 w 19"/>
                <a:gd name="T15" fmla="*/ 11 h 24"/>
                <a:gd name="T16" fmla="*/ 19 w 19"/>
                <a:gd name="T17" fmla="*/ 24 h 24"/>
                <a:gd name="T18" fmla="*/ 15 w 19"/>
                <a:gd name="T19" fmla="*/ 24 h 24"/>
                <a:gd name="T20" fmla="*/ 15 w 19"/>
                <a:gd name="T21" fmla="*/ 12 h 24"/>
                <a:gd name="T22" fmla="*/ 14 w 19"/>
                <a:gd name="T23" fmla="*/ 6 h 24"/>
                <a:gd name="T24" fmla="*/ 10 w 19"/>
                <a:gd name="T25" fmla="*/ 4 h 24"/>
                <a:gd name="T26" fmla="*/ 5 w 19"/>
                <a:gd name="T27" fmla="*/ 7 h 24"/>
                <a:gd name="T28" fmla="*/ 4 w 19"/>
                <a:gd name="T29" fmla="*/ 13 h 24"/>
                <a:gd name="T30" fmla="*/ 4 w 19"/>
                <a:gd name="T31" fmla="*/ 24 h 24"/>
                <a:gd name="T32" fmla="*/ 0 w 19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4"/>
                    <a:pt x="19" y="7"/>
                    <a:pt x="19" y="1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6" y="5"/>
                    <a:pt x="5" y="7"/>
                  </a:cubicBezTo>
                  <a:cubicBezTo>
                    <a:pt x="5" y="8"/>
                    <a:pt x="4" y="10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 noEditPoints="1"/>
            </p:cNvSpPr>
            <p:nvPr userDrawn="1"/>
          </p:nvSpPr>
          <p:spPr bwMode="auto">
            <a:xfrm>
              <a:off x="10225088" y="6153150"/>
              <a:ext cx="90487" cy="120650"/>
            </a:xfrm>
            <a:custGeom>
              <a:avLst/>
              <a:gdLst>
                <a:gd name="T0" fmla="*/ 9 w 24"/>
                <a:gd name="T1" fmla="*/ 31 h 32"/>
                <a:gd name="T2" fmla="*/ 5 w 24"/>
                <a:gd name="T3" fmla="*/ 29 h 32"/>
                <a:gd name="T4" fmla="*/ 5 w 24"/>
                <a:gd name="T5" fmla="*/ 31 h 32"/>
                <a:gd name="T6" fmla="*/ 0 w 24"/>
                <a:gd name="T7" fmla="*/ 31 h 32"/>
                <a:gd name="T8" fmla="*/ 0 w 24"/>
                <a:gd name="T9" fmla="*/ 0 h 32"/>
                <a:gd name="T10" fmla="*/ 5 w 24"/>
                <a:gd name="T11" fmla="*/ 0 h 32"/>
                <a:gd name="T12" fmla="*/ 5 w 24"/>
                <a:gd name="T13" fmla="*/ 10 h 32"/>
                <a:gd name="T14" fmla="*/ 9 w 24"/>
                <a:gd name="T15" fmla="*/ 7 h 32"/>
                <a:gd name="T16" fmla="*/ 13 w 24"/>
                <a:gd name="T17" fmla="*/ 7 h 32"/>
                <a:gd name="T18" fmla="*/ 17 w 24"/>
                <a:gd name="T19" fmla="*/ 7 h 32"/>
                <a:gd name="T20" fmla="*/ 21 w 24"/>
                <a:gd name="T21" fmla="*/ 10 h 32"/>
                <a:gd name="T22" fmla="*/ 23 w 24"/>
                <a:gd name="T23" fmla="*/ 14 h 32"/>
                <a:gd name="T24" fmla="*/ 24 w 24"/>
                <a:gd name="T25" fmla="*/ 19 h 32"/>
                <a:gd name="T26" fmla="*/ 21 w 24"/>
                <a:gd name="T27" fmla="*/ 28 h 32"/>
                <a:gd name="T28" fmla="*/ 12 w 24"/>
                <a:gd name="T29" fmla="*/ 32 h 32"/>
                <a:gd name="T30" fmla="*/ 9 w 24"/>
                <a:gd name="T31" fmla="*/ 31 h 32"/>
                <a:gd name="T32" fmla="*/ 7 w 24"/>
                <a:gd name="T33" fmla="*/ 25 h 32"/>
                <a:gd name="T34" fmla="*/ 12 w 24"/>
                <a:gd name="T35" fmla="*/ 27 h 32"/>
                <a:gd name="T36" fmla="*/ 17 w 24"/>
                <a:gd name="T37" fmla="*/ 25 h 32"/>
                <a:gd name="T38" fmla="*/ 20 w 24"/>
                <a:gd name="T39" fmla="*/ 19 h 32"/>
                <a:gd name="T40" fmla="*/ 17 w 24"/>
                <a:gd name="T41" fmla="*/ 13 h 32"/>
                <a:gd name="T42" fmla="*/ 12 w 24"/>
                <a:gd name="T43" fmla="*/ 11 h 32"/>
                <a:gd name="T44" fmla="*/ 7 w 24"/>
                <a:gd name="T45" fmla="*/ 14 h 32"/>
                <a:gd name="T46" fmla="*/ 5 w 24"/>
                <a:gd name="T47" fmla="*/ 19 h 32"/>
                <a:gd name="T48" fmla="*/ 7 w 24"/>
                <a:gd name="T4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9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8" y="8"/>
                    <a:pt x="9" y="7"/>
                  </a:cubicBezTo>
                  <a:cubicBezTo>
                    <a:pt x="10" y="7"/>
                    <a:pt x="11" y="7"/>
                    <a:pt x="13" y="7"/>
                  </a:cubicBezTo>
                  <a:cubicBezTo>
                    <a:pt x="14" y="7"/>
                    <a:pt x="16" y="7"/>
                    <a:pt x="17" y="7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2" y="11"/>
                    <a:pt x="23" y="13"/>
                    <a:pt x="23" y="14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23"/>
                    <a:pt x="23" y="26"/>
                    <a:pt x="21" y="28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11" y="32"/>
                    <a:pt x="10" y="32"/>
                    <a:pt x="9" y="31"/>
                  </a:cubicBezTo>
                  <a:close/>
                  <a:moveTo>
                    <a:pt x="7" y="25"/>
                  </a:move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3"/>
                  </a:cubicBez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4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2"/>
                    <a:pt x="6" y="23"/>
                    <a:pt x="7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 noEditPoints="1"/>
            </p:cNvSpPr>
            <p:nvPr userDrawn="1"/>
          </p:nvSpPr>
          <p:spPr bwMode="auto">
            <a:xfrm>
              <a:off x="10337800" y="6153150"/>
              <a:ext cx="15875" cy="117475"/>
            </a:xfrm>
            <a:custGeom>
              <a:avLst/>
              <a:gdLst>
                <a:gd name="T0" fmla="*/ 0 w 10"/>
                <a:gd name="T1" fmla="*/ 17 h 74"/>
                <a:gd name="T2" fmla="*/ 10 w 10"/>
                <a:gd name="T3" fmla="*/ 17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17 h 74"/>
                <a:gd name="T10" fmla="*/ 0 w 10"/>
                <a:gd name="T11" fmla="*/ 10 h 74"/>
                <a:gd name="T12" fmla="*/ 0 w 10"/>
                <a:gd name="T13" fmla="*/ 0 h 74"/>
                <a:gd name="T14" fmla="*/ 10 w 10"/>
                <a:gd name="T15" fmla="*/ 0 h 74"/>
                <a:gd name="T16" fmla="*/ 10 w 10"/>
                <a:gd name="T17" fmla="*/ 10 h 74"/>
                <a:gd name="T18" fmla="*/ 0 w 10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74">
                  <a:moveTo>
                    <a:pt x="0" y="17"/>
                  </a:moveTo>
                  <a:lnTo>
                    <a:pt x="10" y="17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 userDrawn="1"/>
          </p:nvSpPr>
          <p:spPr bwMode="auto">
            <a:xfrm>
              <a:off x="10379075" y="6153150"/>
              <a:ext cx="38100" cy="117475"/>
            </a:xfrm>
            <a:custGeom>
              <a:avLst/>
              <a:gdLst>
                <a:gd name="T0" fmla="*/ 7 w 24"/>
                <a:gd name="T1" fmla="*/ 29 h 74"/>
                <a:gd name="T2" fmla="*/ 0 w 24"/>
                <a:gd name="T3" fmla="*/ 29 h 74"/>
                <a:gd name="T4" fmla="*/ 0 w 24"/>
                <a:gd name="T5" fmla="*/ 17 h 74"/>
                <a:gd name="T6" fmla="*/ 7 w 24"/>
                <a:gd name="T7" fmla="*/ 17 h 74"/>
                <a:gd name="T8" fmla="*/ 7 w 24"/>
                <a:gd name="T9" fmla="*/ 0 h 74"/>
                <a:gd name="T10" fmla="*/ 17 w 24"/>
                <a:gd name="T11" fmla="*/ 0 h 74"/>
                <a:gd name="T12" fmla="*/ 17 w 24"/>
                <a:gd name="T13" fmla="*/ 17 h 74"/>
                <a:gd name="T14" fmla="*/ 24 w 24"/>
                <a:gd name="T15" fmla="*/ 17 h 74"/>
                <a:gd name="T16" fmla="*/ 24 w 24"/>
                <a:gd name="T17" fmla="*/ 29 h 74"/>
                <a:gd name="T18" fmla="*/ 17 w 24"/>
                <a:gd name="T19" fmla="*/ 29 h 74"/>
                <a:gd name="T20" fmla="*/ 17 w 24"/>
                <a:gd name="T21" fmla="*/ 74 h 74"/>
                <a:gd name="T22" fmla="*/ 7 w 24"/>
                <a:gd name="T23" fmla="*/ 74 h 74"/>
                <a:gd name="T24" fmla="*/ 7 w 24"/>
                <a:gd name="T25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74">
                  <a:moveTo>
                    <a:pt x="7" y="29"/>
                  </a:moveTo>
                  <a:lnTo>
                    <a:pt x="0" y="29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7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24" y="17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74"/>
                  </a:lnTo>
                  <a:lnTo>
                    <a:pt x="7" y="74"/>
                  </a:lnTo>
                  <a:lnTo>
                    <a:pt x="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 userDrawn="1"/>
          </p:nvSpPr>
          <p:spPr bwMode="auto">
            <a:xfrm>
              <a:off x="10502900" y="6153150"/>
              <a:ext cx="117475" cy="117475"/>
            </a:xfrm>
            <a:custGeom>
              <a:avLst/>
              <a:gdLst>
                <a:gd name="T0" fmla="*/ 0 w 74"/>
                <a:gd name="T1" fmla="*/ 74 h 74"/>
                <a:gd name="T2" fmla="*/ 0 w 74"/>
                <a:gd name="T3" fmla="*/ 0 h 74"/>
                <a:gd name="T4" fmla="*/ 17 w 74"/>
                <a:gd name="T5" fmla="*/ 0 h 74"/>
                <a:gd name="T6" fmla="*/ 38 w 74"/>
                <a:gd name="T7" fmla="*/ 55 h 74"/>
                <a:gd name="T8" fmla="*/ 57 w 74"/>
                <a:gd name="T9" fmla="*/ 0 h 74"/>
                <a:gd name="T10" fmla="*/ 74 w 74"/>
                <a:gd name="T11" fmla="*/ 0 h 74"/>
                <a:gd name="T12" fmla="*/ 74 w 74"/>
                <a:gd name="T13" fmla="*/ 74 h 74"/>
                <a:gd name="T14" fmla="*/ 62 w 74"/>
                <a:gd name="T15" fmla="*/ 74 h 74"/>
                <a:gd name="T16" fmla="*/ 62 w 74"/>
                <a:gd name="T17" fmla="*/ 15 h 74"/>
                <a:gd name="T18" fmla="*/ 41 w 74"/>
                <a:gd name="T19" fmla="*/ 74 h 74"/>
                <a:gd name="T20" fmla="*/ 34 w 74"/>
                <a:gd name="T21" fmla="*/ 74 h 74"/>
                <a:gd name="T22" fmla="*/ 12 w 74"/>
                <a:gd name="T23" fmla="*/ 15 h 74"/>
                <a:gd name="T24" fmla="*/ 12 w 74"/>
                <a:gd name="T25" fmla="*/ 74 h 74"/>
                <a:gd name="T26" fmla="*/ 0 w 74"/>
                <a:gd name="T2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74">
                  <a:moveTo>
                    <a:pt x="0" y="74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8" y="55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74"/>
                  </a:lnTo>
                  <a:lnTo>
                    <a:pt x="62" y="74"/>
                  </a:lnTo>
                  <a:lnTo>
                    <a:pt x="62" y="15"/>
                  </a:lnTo>
                  <a:lnTo>
                    <a:pt x="41" y="74"/>
                  </a:lnTo>
                  <a:lnTo>
                    <a:pt x="34" y="74"/>
                  </a:lnTo>
                  <a:lnTo>
                    <a:pt x="12" y="15"/>
                  </a:lnTo>
                  <a:lnTo>
                    <a:pt x="12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 noEditPoints="1"/>
            </p:cNvSpPr>
            <p:nvPr userDrawn="1"/>
          </p:nvSpPr>
          <p:spPr bwMode="auto">
            <a:xfrm>
              <a:off x="10639425" y="6176963"/>
              <a:ext cx="90487" cy="96837"/>
            </a:xfrm>
            <a:custGeom>
              <a:avLst/>
              <a:gdLst>
                <a:gd name="T0" fmla="*/ 5 w 24"/>
                <a:gd name="T1" fmla="*/ 15 h 26"/>
                <a:gd name="T2" fmla="*/ 8 w 24"/>
                <a:gd name="T3" fmla="*/ 20 h 26"/>
                <a:gd name="T4" fmla="*/ 12 w 24"/>
                <a:gd name="T5" fmla="*/ 21 h 26"/>
                <a:gd name="T6" fmla="*/ 16 w 24"/>
                <a:gd name="T7" fmla="*/ 20 h 26"/>
                <a:gd name="T8" fmla="*/ 18 w 24"/>
                <a:gd name="T9" fmla="*/ 18 h 26"/>
                <a:gd name="T10" fmla="*/ 23 w 24"/>
                <a:gd name="T11" fmla="*/ 18 h 26"/>
                <a:gd name="T12" fmla="*/ 19 w 24"/>
                <a:gd name="T13" fmla="*/ 24 h 26"/>
                <a:gd name="T14" fmla="*/ 12 w 24"/>
                <a:gd name="T15" fmla="*/ 26 h 26"/>
                <a:gd name="T16" fmla="*/ 8 w 24"/>
                <a:gd name="T17" fmla="*/ 25 h 26"/>
                <a:gd name="T18" fmla="*/ 4 w 24"/>
                <a:gd name="T19" fmla="*/ 22 h 26"/>
                <a:gd name="T20" fmla="*/ 1 w 24"/>
                <a:gd name="T21" fmla="*/ 18 h 26"/>
                <a:gd name="T22" fmla="*/ 0 w 24"/>
                <a:gd name="T23" fmla="*/ 13 h 26"/>
                <a:gd name="T24" fmla="*/ 1 w 24"/>
                <a:gd name="T25" fmla="*/ 8 h 26"/>
                <a:gd name="T26" fmla="*/ 4 w 24"/>
                <a:gd name="T27" fmla="*/ 4 h 26"/>
                <a:gd name="T28" fmla="*/ 8 w 24"/>
                <a:gd name="T29" fmla="*/ 1 h 26"/>
                <a:gd name="T30" fmla="*/ 12 w 24"/>
                <a:gd name="T31" fmla="*/ 0 h 26"/>
                <a:gd name="T32" fmla="*/ 18 w 24"/>
                <a:gd name="T33" fmla="*/ 2 h 26"/>
                <a:gd name="T34" fmla="*/ 22 w 24"/>
                <a:gd name="T35" fmla="*/ 6 h 26"/>
                <a:gd name="T36" fmla="*/ 24 w 24"/>
                <a:gd name="T37" fmla="*/ 10 h 26"/>
                <a:gd name="T38" fmla="*/ 24 w 24"/>
                <a:gd name="T39" fmla="*/ 14 h 26"/>
                <a:gd name="T40" fmla="*/ 24 w 24"/>
                <a:gd name="T41" fmla="*/ 15 h 26"/>
                <a:gd name="T42" fmla="*/ 5 w 24"/>
                <a:gd name="T43" fmla="*/ 15 h 26"/>
                <a:gd name="T44" fmla="*/ 8 w 24"/>
                <a:gd name="T45" fmla="*/ 6 h 26"/>
                <a:gd name="T46" fmla="*/ 5 w 24"/>
                <a:gd name="T47" fmla="*/ 11 h 26"/>
                <a:gd name="T48" fmla="*/ 19 w 24"/>
                <a:gd name="T49" fmla="*/ 11 h 26"/>
                <a:gd name="T50" fmla="*/ 16 w 24"/>
                <a:gd name="T51" fmla="*/ 6 h 26"/>
                <a:gd name="T52" fmla="*/ 12 w 24"/>
                <a:gd name="T53" fmla="*/ 5 h 26"/>
                <a:gd name="T54" fmla="*/ 8 w 24"/>
                <a:gd name="T5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26">
                  <a:moveTo>
                    <a:pt x="5" y="15"/>
                  </a:moveTo>
                  <a:cubicBezTo>
                    <a:pt x="6" y="17"/>
                    <a:pt x="7" y="19"/>
                    <a:pt x="8" y="20"/>
                  </a:cubicBezTo>
                  <a:cubicBezTo>
                    <a:pt x="9" y="21"/>
                    <a:pt x="11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1" y="22"/>
                    <a:pt x="19" y="24"/>
                  </a:cubicBezTo>
                  <a:cubicBezTo>
                    <a:pt x="17" y="25"/>
                    <a:pt x="15" y="26"/>
                    <a:pt x="12" y="26"/>
                  </a:cubicBezTo>
                  <a:cubicBezTo>
                    <a:pt x="11" y="26"/>
                    <a:pt x="9" y="26"/>
                    <a:pt x="8" y="25"/>
                  </a:cubicBezTo>
                  <a:cubicBezTo>
                    <a:pt x="6" y="24"/>
                    <a:pt x="5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2"/>
                    <a:pt x="1" y="10"/>
                    <a:pt x="1" y="8"/>
                  </a:cubicBezTo>
                  <a:cubicBezTo>
                    <a:pt x="2" y="7"/>
                    <a:pt x="3" y="6"/>
                    <a:pt x="4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6" y="1"/>
                    <a:pt x="18" y="2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3" y="7"/>
                    <a:pt x="23" y="8"/>
                    <a:pt x="24" y="10"/>
                  </a:cubicBezTo>
                  <a:cubicBezTo>
                    <a:pt x="24" y="11"/>
                    <a:pt x="24" y="12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5" y="15"/>
                  </a:lnTo>
                  <a:close/>
                  <a:moveTo>
                    <a:pt x="8" y="6"/>
                  </a:moveTo>
                  <a:cubicBezTo>
                    <a:pt x="7" y="7"/>
                    <a:pt x="6" y="9"/>
                    <a:pt x="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9"/>
                    <a:pt x="18" y="7"/>
                    <a:pt x="16" y="6"/>
                  </a:cubicBezTo>
                  <a:cubicBezTo>
                    <a:pt x="15" y="6"/>
                    <a:pt x="14" y="5"/>
                    <a:pt x="12" y="5"/>
                  </a:cubicBezTo>
                  <a:cubicBezTo>
                    <a:pt x="11" y="5"/>
                    <a:pt x="9" y="6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 noEditPoints="1"/>
            </p:cNvSpPr>
            <p:nvPr userDrawn="1"/>
          </p:nvSpPr>
          <p:spPr bwMode="auto">
            <a:xfrm>
              <a:off x="10747375" y="6153150"/>
              <a:ext cx="90487" cy="120650"/>
            </a:xfrm>
            <a:custGeom>
              <a:avLst/>
              <a:gdLst>
                <a:gd name="T0" fmla="*/ 3 w 24"/>
                <a:gd name="T1" fmla="*/ 28 h 32"/>
                <a:gd name="T2" fmla="*/ 0 w 24"/>
                <a:gd name="T3" fmla="*/ 19 h 32"/>
                <a:gd name="T4" fmla="*/ 1 w 24"/>
                <a:gd name="T5" fmla="*/ 14 h 32"/>
                <a:gd name="T6" fmla="*/ 3 w 24"/>
                <a:gd name="T7" fmla="*/ 10 h 32"/>
                <a:gd name="T8" fmla="*/ 7 w 24"/>
                <a:gd name="T9" fmla="*/ 7 h 32"/>
                <a:gd name="T10" fmla="*/ 12 w 24"/>
                <a:gd name="T11" fmla="*/ 7 h 32"/>
                <a:gd name="T12" fmla="*/ 15 w 24"/>
                <a:gd name="T13" fmla="*/ 7 h 32"/>
                <a:gd name="T14" fmla="*/ 19 w 24"/>
                <a:gd name="T15" fmla="*/ 10 h 32"/>
                <a:gd name="T16" fmla="*/ 19 w 24"/>
                <a:gd name="T17" fmla="*/ 0 h 32"/>
                <a:gd name="T18" fmla="*/ 24 w 24"/>
                <a:gd name="T19" fmla="*/ 0 h 32"/>
                <a:gd name="T20" fmla="*/ 24 w 24"/>
                <a:gd name="T21" fmla="*/ 31 h 32"/>
                <a:gd name="T22" fmla="*/ 19 w 24"/>
                <a:gd name="T23" fmla="*/ 31 h 32"/>
                <a:gd name="T24" fmla="*/ 19 w 24"/>
                <a:gd name="T25" fmla="*/ 29 h 32"/>
                <a:gd name="T26" fmla="*/ 15 w 24"/>
                <a:gd name="T27" fmla="*/ 31 h 32"/>
                <a:gd name="T28" fmla="*/ 12 w 24"/>
                <a:gd name="T29" fmla="*/ 32 h 32"/>
                <a:gd name="T30" fmla="*/ 3 w 24"/>
                <a:gd name="T31" fmla="*/ 28 h 32"/>
                <a:gd name="T32" fmla="*/ 17 w 24"/>
                <a:gd name="T33" fmla="*/ 14 h 32"/>
                <a:gd name="T34" fmla="*/ 12 w 24"/>
                <a:gd name="T35" fmla="*/ 11 h 32"/>
                <a:gd name="T36" fmla="*/ 7 w 24"/>
                <a:gd name="T37" fmla="*/ 13 h 32"/>
                <a:gd name="T38" fmla="*/ 5 w 24"/>
                <a:gd name="T39" fmla="*/ 19 h 32"/>
                <a:gd name="T40" fmla="*/ 7 w 24"/>
                <a:gd name="T41" fmla="*/ 25 h 32"/>
                <a:gd name="T42" fmla="*/ 12 w 24"/>
                <a:gd name="T43" fmla="*/ 27 h 32"/>
                <a:gd name="T44" fmla="*/ 17 w 24"/>
                <a:gd name="T45" fmla="*/ 25 h 32"/>
                <a:gd name="T46" fmla="*/ 20 w 24"/>
                <a:gd name="T47" fmla="*/ 19 h 32"/>
                <a:gd name="T48" fmla="*/ 17 w 24"/>
                <a:gd name="T4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3" y="28"/>
                  </a:moveTo>
                  <a:cubicBezTo>
                    <a:pt x="1" y="26"/>
                    <a:pt x="0" y="23"/>
                    <a:pt x="0" y="19"/>
                  </a:cubicBezTo>
                  <a:cubicBezTo>
                    <a:pt x="0" y="17"/>
                    <a:pt x="0" y="16"/>
                    <a:pt x="1" y="14"/>
                  </a:cubicBezTo>
                  <a:cubicBezTo>
                    <a:pt x="1" y="13"/>
                    <a:pt x="2" y="11"/>
                    <a:pt x="3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9" y="7"/>
                    <a:pt x="10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8"/>
                    <a:pt x="18" y="9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7" y="31"/>
                    <a:pt x="15" y="31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9" y="32"/>
                    <a:pt x="6" y="31"/>
                    <a:pt x="3" y="28"/>
                  </a:cubicBezTo>
                  <a:close/>
                  <a:moveTo>
                    <a:pt x="17" y="14"/>
                  </a:moveTo>
                  <a:cubicBezTo>
                    <a:pt x="16" y="12"/>
                    <a:pt x="14" y="11"/>
                    <a:pt x="12" y="11"/>
                  </a:cubicBezTo>
                  <a:cubicBezTo>
                    <a:pt x="10" y="11"/>
                    <a:pt x="8" y="12"/>
                    <a:pt x="7" y="13"/>
                  </a:cubicBezTo>
                  <a:cubicBezTo>
                    <a:pt x="5" y="15"/>
                    <a:pt x="5" y="17"/>
                    <a:pt x="5" y="19"/>
                  </a:cubicBezTo>
                  <a:cubicBezTo>
                    <a:pt x="5" y="21"/>
                    <a:pt x="5" y="23"/>
                    <a:pt x="7" y="25"/>
                  </a:cubicBezTo>
                  <a:cubicBezTo>
                    <a:pt x="8" y="27"/>
                    <a:pt x="10" y="27"/>
                    <a:pt x="12" y="27"/>
                  </a:cubicBezTo>
                  <a:cubicBezTo>
                    <a:pt x="14" y="27"/>
                    <a:pt x="16" y="27"/>
                    <a:pt x="17" y="25"/>
                  </a:cubicBezTo>
                  <a:cubicBezTo>
                    <a:pt x="19" y="23"/>
                    <a:pt x="20" y="21"/>
                    <a:pt x="20" y="19"/>
                  </a:cubicBezTo>
                  <a:cubicBezTo>
                    <a:pt x="20" y="17"/>
                    <a:pt x="19" y="15"/>
                    <a:pt x="17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 noEditPoints="1"/>
            </p:cNvSpPr>
            <p:nvPr userDrawn="1"/>
          </p:nvSpPr>
          <p:spPr bwMode="auto">
            <a:xfrm>
              <a:off x="10861675" y="6153150"/>
              <a:ext cx="17462" cy="117475"/>
            </a:xfrm>
            <a:custGeom>
              <a:avLst/>
              <a:gdLst>
                <a:gd name="T0" fmla="*/ 0 w 11"/>
                <a:gd name="T1" fmla="*/ 17 h 74"/>
                <a:gd name="T2" fmla="*/ 11 w 11"/>
                <a:gd name="T3" fmla="*/ 17 h 74"/>
                <a:gd name="T4" fmla="*/ 11 w 11"/>
                <a:gd name="T5" fmla="*/ 74 h 74"/>
                <a:gd name="T6" fmla="*/ 0 w 11"/>
                <a:gd name="T7" fmla="*/ 74 h 74"/>
                <a:gd name="T8" fmla="*/ 0 w 11"/>
                <a:gd name="T9" fmla="*/ 17 h 74"/>
                <a:gd name="T10" fmla="*/ 0 w 11"/>
                <a:gd name="T11" fmla="*/ 10 h 74"/>
                <a:gd name="T12" fmla="*/ 0 w 11"/>
                <a:gd name="T13" fmla="*/ 0 h 74"/>
                <a:gd name="T14" fmla="*/ 11 w 11"/>
                <a:gd name="T15" fmla="*/ 0 h 74"/>
                <a:gd name="T16" fmla="*/ 11 w 11"/>
                <a:gd name="T17" fmla="*/ 10 h 74"/>
                <a:gd name="T18" fmla="*/ 0 w 11"/>
                <a:gd name="T1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4">
                  <a:moveTo>
                    <a:pt x="0" y="17"/>
                  </a:moveTo>
                  <a:lnTo>
                    <a:pt x="11" y="17"/>
                  </a:lnTo>
                  <a:lnTo>
                    <a:pt x="11" y="74"/>
                  </a:lnTo>
                  <a:lnTo>
                    <a:pt x="0" y="74"/>
                  </a:lnTo>
                  <a:lnTo>
                    <a:pt x="0" y="17"/>
                  </a:lnTo>
                  <a:close/>
                  <a:moveTo>
                    <a:pt x="0" y="1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 noEditPoints="1"/>
            </p:cNvSpPr>
            <p:nvPr userDrawn="1"/>
          </p:nvSpPr>
          <p:spPr bwMode="auto">
            <a:xfrm>
              <a:off x="10898188" y="6180138"/>
              <a:ext cx="90487" cy="93662"/>
            </a:xfrm>
            <a:custGeom>
              <a:avLst/>
              <a:gdLst>
                <a:gd name="T0" fmla="*/ 4 w 24"/>
                <a:gd name="T1" fmla="*/ 21 h 25"/>
                <a:gd name="T2" fmla="*/ 0 w 24"/>
                <a:gd name="T3" fmla="*/ 12 h 25"/>
                <a:gd name="T4" fmla="*/ 1 w 24"/>
                <a:gd name="T5" fmla="*/ 7 h 25"/>
                <a:gd name="T6" fmla="*/ 4 w 24"/>
                <a:gd name="T7" fmla="*/ 3 h 25"/>
                <a:gd name="T8" fmla="*/ 7 w 24"/>
                <a:gd name="T9" fmla="*/ 0 h 25"/>
                <a:gd name="T10" fmla="*/ 12 w 24"/>
                <a:gd name="T11" fmla="*/ 0 h 25"/>
                <a:gd name="T12" fmla="*/ 16 w 24"/>
                <a:gd name="T13" fmla="*/ 0 h 25"/>
                <a:gd name="T14" fmla="*/ 20 w 24"/>
                <a:gd name="T15" fmla="*/ 3 h 25"/>
                <a:gd name="T16" fmla="*/ 20 w 24"/>
                <a:gd name="T17" fmla="*/ 0 h 25"/>
                <a:gd name="T18" fmla="*/ 24 w 24"/>
                <a:gd name="T19" fmla="*/ 0 h 25"/>
                <a:gd name="T20" fmla="*/ 24 w 24"/>
                <a:gd name="T21" fmla="*/ 24 h 25"/>
                <a:gd name="T22" fmla="*/ 20 w 24"/>
                <a:gd name="T23" fmla="*/ 24 h 25"/>
                <a:gd name="T24" fmla="*/ 20 w 24"/>
                <a:gd name="T25" fmla="*/ 22 h 25"/>
                <a:gd name="T26" fmla="*/ 16 w 24"/>
                <a:gd name="T27" fmla="*/ 24 h 25"/>
                <a:gd name="T28" fmla="*/ 12 w 24"/>
                <a:gd name="T29" fmla="*/ 25 h 25"/>
                <a:gd name="T30" fmla="*/ 4 w 24"/>
                <a:gd name="T31" fmla="*/ 21 h 25"/>
                <a:gd name="T32" fmla="*/ 18 w 24"/>
                <a:gd name="T33" fmla="*/ 6 h 25"/>
                <a:gd name="T34" fmla="*/ 12 w 24"/>
                <a:gd name="T35" fmla="*/ 4 h 25"/>
                <a:gd name="T36" fmla="*/ 7 w 24"/>
                <a:gd name="T37" fmla="*/ 6 h 25"/>
                <a:gd name="T38" fmla="*/ 5 w 24"/>
                <a:gd name="T39" fmla="*/ 12 h 25"/>
                <a:gd name="T40" fmla="*/ 7 w 24"/>
                <a:gd name="T41" fmla="*/ 18 h 25"/>
                <a:gd name="T42" fmla="*/ 13 w 24"/>
                <a:gd name="T43" fmla="*/ 20 h 25"/>
                <a:gd name="T44" fmla="*/ 18 w 24"/>
                <a:gd name="T45" fmla="*/ 18 h 25"/>
                <a:gd name="T46" fmla="*/ 20 w 24"/>
                <a:gd name="T47" fmla="*/ 12 h 25"/>
                <a:gd name="T48" fmla="*/ 18 w 24"/>
                <a:gd name="T4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5">
                  <a:moveTo>
                    <a:pt x="4" y="21"/>
                  </a:moveTo>
                  <a:cubicBezTo>
                    <a:pt x="1" y="19"/>
                    <a:pt x="0" y="16"/>
                    <a:pt x="0" y="12"/>
                  </a:cubicBezTo>
                  <a:cubicBezTo>
                    <a:pt x="0" y="10"/>
                    <a:pt x="1" y="9"/>
                    <a:pt x="1" y="7"/>
                  </a:cubicBezTo>
                  <a:cubicBezTo>
                    <a:pt x="2" y="6"/>
                    <a:pt x="3" y="4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7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ubicBezTo>
                    <a:pt x="9" y="25"/>
                    <a:pt x="6" y="24"/>
                    <a:pt x="4" y="21"/>
                  </a:cubicBezTo>
                  <a:close/>
                  <a:moveTo>
                    <a:pt x="18" y="6"/>
                  </a:moveTo>
                  <a:cubicBezTo>
                    <a:pt x="16" y="5"/>
                    <a:pt x="14" y="4"/>
                    <a:pt x="12" y="4"/>
                  </a:cubicBez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14"/>
                    <a:pt x="6" y="16"/>
                    <a:pt x="7" y="18"/>
                  </a:cubicBezTo>
                  <a:cubicBezTo>
                    <a:pt x="9" y="20"/>
                    <a:pt x="10" y="20"/>
                    <a:pt x="13" y="20"/>
                  </a:cubicBezTo>
                  <a:cubicBezTo>
                    <a:pt x="14" y="20"/>
                    <a:pt x="16" y="20"/>
                    <a:pt x="18" y="18"/>
                  </a:cubicBezTo>
                  <a:cubicBezTo>
                    <a:pt x="19" y="16"/>
                    <a:pt x="20" y="14"/>
                    <a:pt x="20" y="12"/>
                  </a:cubicBezTo>
                  <a:cubicBezTo>
                    <a:pt x="20" y="10"/>
                    <a:pt x="19" y="8"/>
                    <a:pt x="1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11015663" y="6251575"/>
              <a:ext cx="14287" cy="41275"/>
            </a:xfrm>
            <a:custGeom>
              <a:avLst/>
              <a:gdLst>
                <a:gd name="T0" fmla="*/ 0 w 4"/>
                <a:gd name="T1" fmla="*/ 8 h 11"/>
                <a:gd name="T2" fmla="*/ 0 w 4"/>
                <a:gd name="T3" fmla="*/ 7 h 11"/>
                <a:gd name="T4" fmla="*/ 1 w 4"/>
                <a:gd name="T5" fmla="*/ 5 h 11"/>
                <a:gd name="T6" fmla="*/ 0 w 4"/>
                <a:gd name="T7" fmla="*/ 5 h 11"/>
                <a:gd name="T8" fmla="*/ 0 w 4"/>
                <a:gd name="T9" fmla="*/ 0 h 11"/>
                <a:gd name="T10" fmla="*/ 4 w 4"/>
                <a:gd name="T11" fmla="*/ 0 h 11"/>
                <a:gd name="T12" fmla="*/ 4 w 4"/>
                <a:gd name="T13" fmla="*/ 5 h 11"/>
                <a:gd name="T14" fmla="*/ 3 w 4"/>
                <a:gd name="T15" fmla="*/ 9 h 11"/>
                <a:gd name="T16" fmla="*/ 0 w 4"/>
                <a:gd name="T17" fmla="*/ 11 h 11"/>
                <a:gd name="T18" fmla="*/ 0 w 4"/>
                <a:gd name="T1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1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8"/>
                    <a:pt x="3" y="9"/>
                  </a:cubicBezTo>
                  <a:cubicBezTo>
                    <a:pt x="2" y="10"/>
                    <a:pt x="1" y="10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54"/>
            <p:cNvSpPr>
              <a:spLocks noChangeArrowheads="1"/>
            </p:cNvSpPr>
            <p:nvPr userDrawn="1"/>
          </p:nvSpPr>
          <p:spPr bwMode="auto">
            <a:xfrm>
              <a:off x="11106150" y="6153150"/>
              <a:ext cx="19050" cy="117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11147425" y="6180138"/>
              <a:ext cx="74612" cy="90487"/>
            </a:xfrm>
            <a:custGeom>
              <a:avLst/>
              <a:gdLst>
                <a:gd name="T0" fmla="*/ 0 w 20"/>
                <a:gd name="T1" fmla="*/ 24 h 24"/>
                <a:gd name="T2" fmla="*/ 0 w 20"/>
                <a:gd name="T3" fmla="*/ 0 h 24"/>
                <a:gd name="T4" fmla="*/ 5 w 20"/>
                <a:gd name="T5" fmla="*/ 0 h 24"/>
                <a:gd name="T6" fmla="*/ 5 w 20"/>
                <a:gd name="T7" fmla="*/ 2 h 24"/>
                <a:gd name="T8" fmla="*/ 8 w 20"/>
                <a:gd name="T9" fmla="*/ 0 h 24"/>
                <a:gd name="T10" fmla="*/ 11 w 20"/>
                <a:gd name="T11" fmla="*/ 0 h 24"/>
                <a:gd name="T12" fmla="*/ 17 w 20"/>
                <a:gd name="T13" fmla="*/ 3 h 24"/>
                <a:gd name="T14" fmla="*/ 20 w 20"/>
                <a:gd name="T15" fmla="*/ 11 h 24"/>
                <a:gd name="T16" fmla="*/ 20 w 20"/>
                <a:gd name="T17" fmla="*/ 24 h 24"/>
                <a:gd name="T18" fmla="*/ 15 w 20"/>
                <a:gd name="T19" fmla="*/ 24 h 24"/>
                <a:gd name="T20" fmla="*/ 15 w 20"/>
                <a:gd name="T21" fmla="*/ 12 h 24"/>
                <a:gd name="T22" fmla="*/ 14 w 20"/>
                <a:gd name="T23" fmla="*/ 6 h 24"/>
                <a:gd name="T24" fmla="*/ 10 w 20"/>
                <a:gd name="T25" fmla="*/ 4 h 24"/>
                <a:gd name="T26" fmla="*/ 6 w 20"/>
                <a:gd name="T27" fmla="*/ 7 h 24"/>
                <a:gd name="T28" fmla="*/ 5 w 20"/>
                <a:gd name="T29" fmla="*/ 13 h 24"/>
                <a:gd name="T30" fmla="*/ 5 w 20"/>
                <a:gd name="T31" fmla="*/ 24 h 24"/>
                <a:gd name="T32" fmla="*/ 0 w 20"/>
                <a:gd name="T3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9" y="4"/>
                    <a:pt x="20" y="7"/>
                    <a:pt x="20" y="11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7" y="5"/>
                    <a:pt x="6" y="7"/>
                  </a:cubicBezTo>
                  <a:cubicBezTo>
                    <a:pt x="5" y="8"/>
                    <a:pt x="5" y="10"/>
                    <a:pt x="5" y="13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11244263" y="6176963"/>
              <a:ext cx="87312" cy="96837"/>
            </a:xfrm>
            <a:custGeom>
              <a:avLst/>
              <a:gdLst>
                <a:gd name="T0" fmla="*/ 18 w 23"/>
                <a:gd name="T1" fmla="*/ 24 h 26"/>
                <a:gd name="T2" fmla="*/ 11 w 23"/>
                <a:gd name="T3" fmla="*/ 26 h 26"/>
                <a:gd name="T4" fmla="*/ 7 w 23"/>
                <a:gd name="T5" fmla="*/ 25 h 26"/>
                <a:gd name="T6" fmla="*/ 3 w 23"/>
                <a:gd name="T7" fmla="*/ 22 h 26"/>
                <a:gd name="T8" fmla="*/ 0 w 23"/>
                <a:gd name="T9" fmla="*/ 18 h 26"/>
                <a:gd name="T10" fmla="*/ 0 w 23"/>
                <a:gd name="T11" fmla="*/ 13 h 26"/>
                <a:gd name="T12" fmla="*/ 0 w 23"/>
                <a:gd name="T13" fmla="*/ 9 h 26"/>
                <a:gd name="T14" fmla="*/ 3 w 23"/>
                <a:gd name="T15" fmla="*/ 5 h 26"/>
                <a:gd name="T16" fmla="*/ 7 w 23"/>
                <a:gd name="T17" fmla="*/ 1 h 26"/>
                <a:gd name="T18" fmla="*/ 12 w 23"/>
                <a:gd name="T19" fmla="*/ 0 h 26"/>
                <a:gd name="T20" fmla="*/ 18 w 23"/>
                <a:gd name="T21" fmla="*/ 3 h 26"/>
                <a:gd name="T22" fmla="*/ 23 w 23"/>
                <a:gd name="T23" fmla="*/ 9 h 26"/>
                <a:gd name="T24" fmla="*/ 18 w 23"/>
                <a:gd name="T25" fmla="*/ 9 h 26"/>
                <a:gd name="T26" fmla="*/ 15 w 23"/>
                <a:gd name="T27" fmla="*/ 6 h 26"/>
                <a:gd name="T28" fmla="*/ 11 w 23"/>
                <a:gd name="T29" fmla="*/ 5 h 26"/>
                <a:gd name="T30" fmla="*/ 6 w 23"/>
                <a:gd name="T31" fmla="*/ 7 h 26"/>
                <a:gd name="T32" fmla="*/ 4 w 23"/>
                <a:gd name="T33" fmla="*/ 13 h 26"/>
                <a:gd name="T34" fmla="*/ 6 w 23"/>
                <a:gd name="T35" fmla="*/ 19 h 26"/>
                <a:gd name="T36" fmla="*/ 11 w 23"/>
                <a:gd name="T37" fmla="*/ 21 h 26"/>
                <a:gd name="T38" fmla="*/ 15 w 23"/>
                <a:gd name="T39" fmla="*/ 20 h 26"/>
                <a:gd name="T40" fmla="*/ 18 w 23"/>
                <a:gd name="T41" fmla="*/ 17 h 26"/>
                <a:gd name="T42" fmla="*/ 23 w 23"/>
                <a:gd name="T43" fmla="*/ 17 h 26"/>
                <a:gd name="T44" fmla="*/ 18 w 23"/>
                <a:gd name="T4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6">
                  <a:moveTo>
                    <a:pt x="18" y="24"/>
                  </a:moveTo>
                  <a:cubicBezTo>
                    <a:pt x="16" y="25"/>
                    <a:pt x="14" y="26"/>
                    <a:pt x="11" y="26"/>
                  </a:cubicBezTo>
                  <a:cubicBezTo>
                    <a:pt x="10" y="26"/>
                    <a:pt x="8" y="26"/>
                    <a:pt x="7" y="25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2" y="21"/>
                    <a:pt x="1" y="20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3"/>
                    <a:pt x="5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4"/>
                    <a:pt x="22" y="7"/>
                    <a:pt x="2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3" y="5"/>
                    <a:pt x="11" y="5"/>
                  </a:cubicBezTo>
                  <a:cubicBezTo>
                    <a:pt x="9" y="5"/>
                    <a:pt x="8" y="6"/>
                    <a:pt x="6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7"/>
                    <a:pt x="6" y="19"/>
                  </a:cubicBezTo>
                  <a:cubicBezTo>
                    <a:pt x="8" y="21"/>
                    <a:pt x="9" y="21"/>
                    <a:pt x="11" y="21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20"/>
                    <a:pt x="20" y="22"/>
                    <a:pt x="18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57"/>
            <p:cNvSpPr>
              <a:spLocks noChangeArrowheads="1"/>
            </p:cNvSpPr>
            <p:nvPr userDrawn="1"/>
          </p:nvSpPr>
          <p:spPr bwMode="auto">
            <a:xfrm>
              <a:off x="11353800" y="6251575"/>
              <a:ext cx="19050" cy="190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9050338" y="5765800"/>
              <a:ext cx="139700" cy="358775"/>
            </a:xfrm>
            <a:custGeom>
              <a:avLst/>
              <a:gdLst>
                <a:gd name="T0" fmla="*/ 1 w 37"/>
                <a:gd name="T1" fmla="*/ 20 h 95"/>
                <a:gd name="T2" fmla="*/ 1 w 37"/>
                <a:gd name="T3" fmla="*/ 95 h 95"/>
                <a:gd name="T4" fmla="*/ 21 w 37"/>
                <a:gd name="T5" fmla="*/ 95 h 95"/>
                <a:gd name="T6" fmla="*/ 21 w 37"/>
                <a:gd name="T7" fmla="*/ 20 h 95"/>
                <a:gd name="T8" fmla="*/ 37 w 37"/>
                <a:gd name="T9" fmla="*/ 20 h 95"/>
                <a:gd name="T10" fmla="*/ 37 w 37"/>
                <a:gd name="T11" fmla="*/ 0 h 95"/>
                <a:gd name="T12" fmla="*/ 20 w 37"/>
                <a:gd name="T13" fmla="*/ 0 h 95"/>
                <a:gd name="T14" fmla="*/ 1 w 37"/>
                <a:gd name="T15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95">
                  <a:moveTo>
                    <a:pt x="1" y="20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1" y="20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8701088" y="6116638"/>
              <a:ext cx="428625" cy="168275"/>
            </a:xfrm>
            <a:custGeom>
              <a:avLst/>
              <a:gdLst>
                <a:gd name="T0" fmla="*/ 20 w 114"/>
                <a:gd name="T1" fmla="*/ 0 h 45"/>
                <a:gd name="T2" fmla="*/ 0 w 114"/>
                <a:gd name="T3" fmla="*/ 0 h 45"/>
                <a:gd name="T4" fmla="*/ 0 w 114"/>
                <a:gd name="T5" fmla="*/ 23 h 45"/>
                <a:gd name="T6" fmla="*/ 19 w 114"/>
                <a:gd name="T7" fmla="*/ 44 h 45"/>
                <a:gd name="T8" fmla="*/ 114 w 114"/>
                <a:gd name="T9" fmla="*/ 44 h 45"/>
                <a:gd name="T10" fmla="*/ 114 w 114"/>
                <a:gd name="T11" fmla="*/ 25 h 45"/>
                <a:gd name="T12" fmla="*/ 20 w 114"/>
                <a:gd name="T13" fmla="*/ 25 h 45"/>
                <a:gd name="T14" fmla="*/ 20 w 114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5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45"/>
                    <a:pt x="19" y="44"/>
                    <a:pt x="1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 userDrawn="1"/>
          </p:nvSpPr>
          <p:spPr bwMode="auto">
            <a:xfrm>
              <a:off x="8666163" y="5729288"/>
              <a:ext cx="342900" cy="368300"/>
            </a:xfrm>
            <a:custGeom>
              <a:avLst/>
              <a:gdLst>
                <a:gd name="T0" fmla="*/ 3 w 91"/>
                <a:gd name="T1" fmla="*/ 60 h 98"/>
                <a:gd name="T2" fmla="*/ 45 w 91"/>
                <a:gd name="T3" fmla="*/ 98 h 98"/>
                <a:gd name="T4" fmla="*/ 87 w 91"/>
                <a:gd name="T5" fmla="*/ 60 h 98"/>
                <a:gd name="T6" fmla="*/ 71 w 91"/>
                <a:gd name="T7" fmla="*/ 30 h 98"/>
                <a:gd name="T8" fmla="*/ 91 w 91"/>
                <a:gd name="T9" fmla="*/ 30 h 98"/>
                <a:gd name="T10" fmla="*/ 91 w 91"/>
                <a:gd name="T11" fmla="*/ 11 h 98"/>
                <a:gd name="T12" fmla="*/ 59 w 91"/>
                <a:gd name="T13" fmla="*/ 11 h 98"/>
                <a:gd name="T14" fmla="*/ 59 w 91"/>
                <a:gd name="T15" fmla="*/ 0 h 98"/>
                <a:gd name="T16" fmla="*/ 32 w 91"/>
                <a:gd name="T17" fmla="*/ 0 h 98"/>
                <a:gd name="T18" fmla="*/ 32 w 91"/>
                <a:gd name="T19" fmla="*/ 11 h 98"/>
                <a:gd name="T20" fmla="*/ 0 w 91"/>
                <a:gd name="T21" fmla="*/ 11 h 98"/>
                <a:gd name="T22" fmla="*/ 0 w 91"/>
                <a:gd name="T23" fmla="*/ 30 h 98"/>
                <a:gd name="T24" fmla="*/ 20 w 91"/>
                <a:gd name="T25" fmla="*/ 30 h 98"/>
                <a:gd name="T26" fmla="*/ 3 w 91"/>
                <a:gd name="T27" fmla="*/ 60 h 98"/>
                <a:gd name="T28" fmla="*/ 45 w 91"/>
                <a:gd name="T29" fmla="*/ 80 h 98"/>
                <a:gd name="T30" fmla="*/ 23 w 91"/>
                <a:gd name="T31" fmla="*/ 60 h 98"/>
                <a:gd name="T32" fmla="*/ 45 w 91"/>
                <a:gd name="T33" fmla="*/ 41 h 98"/>
                <a:gd name="T34" fmla="*/ 67 w 91"/>
                <a:gd name="T35" fmla="*/ 60 h 98"/>
                <a:gd name="T36" fmla="*/ 45 w 91"/>
                <a:gd name="T37" fmla="*/ 8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98">
                  <a:moveTo>
                    <a:pt x="3" y="60"/>
                  </a:moveTo>
                  <a:cubicBezTo>
                    <a:pt x="3" y="81"/>
                    <a:pt x="22" y="98"/>
                    <a:pt x="45" y="98"/>
                  </a:cubicBezTo>
                  <a:cubicBezTo>
                    <a:pt x="68" y="98"/>
                    <a:pt x="87" y="81"/>
                    <a:pt x="87" y="60"/>
                  </a:cubicBezTo>
                  <a:cubicBezTo>
                    <a:pt x="87" y="48"/>
                    <a:pt x="81" y="37"/>
                    <a:pt x="71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9" y="37"/>
                    <a:pt x="3" y="48"/>
                    <a:pt x="3" y="60"/>
                  </a:cubicBezTo>
                  <a:close/>
                  <a:moveTo>
                    <a:pt x="45" y="80"/>
                  </a:moveTo>
                  <a:cubicBezTo>
                    <a:pt x="33" y="80"/>
                    <a:pt x="23" y="71"/>
                    <a:pt x="23" y="60"/>
                  </a:cubicBezTo>
                  <a:cubicBezTo>
                    <a:pt x="23" y="50"/>
                    <a:pt x="33" y="41"/>
                    <a:pt x="45" y="41"/>
                  </a:cubicBezTo>
                  <a:cubicBezTo>
                    <a:pt x="57" y="41"/>
                    <a:pt x="67" y="50"/>
                    <a:pt x="67" y="60"/>
                  </a:cubicBezTo>
                  <a:cubicBezTo>
                    <a:pt x="67" y="71"/>
                    <a:pt x="57" y="80"/>
                    <a:pt x="45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 noEditPoints="1"/>
            </p:cNvSpPr>
            <p:nvPr userDrawn="1"/>
          </p:nvSpPr>
          <p:spPr bwMode="auto">
            <a:xfrm>
              <a:off x="9826625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8 w 87"/>
                <a:gd name="T7" fmla="*/ 80 h 81"/>
                <a:gd name="T8" fmla="*/ 87 w 87"/>
                <a:gd name="T9" fmla="*/ 80 h 81"/>
                <a:gd name="T10" fmla="*/ 87 w 87"/>
                <a:gd name="T11" fmla="*/ 67 h 81"/>
                <a:gd name="T12" fmla="*/ 87 w 87"/>
                <a:gd name="T13" fmla="*/ 67 h 81"/>
                <a:gd name="T14" fmla="*/ 87 w 87"/>
                <a:gd name="T15" fmla="*/ 18 h 81"/>
                <a:gd name="T16" fmla="*/ 87 w 87"/>
                <a:gd name="T17" fmla="*/ 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  <a:gd name="T24" fmla="*/ 20 w 87"/>
                <a:gd name="T25" fmla="*/ 18 h 81"/>
                <a:gd name="T26" fmla="*/ 67 w 87"/>
                <a:gd name="T27" fmla="*/ 18 h 81"/>
                <a:gd name="T28" fmla="*/ 67 w 87"/>
                <a:gd name="T29" fmla="*/ 61 h 81"/>
                <a:gd name="T30" fmla="*/ 20 w 87"/>
                <a:gd name="T31" fmla="*/ 61 h 81"/>
                <a:gd name="T32" fmla="*/ 20 w 87"/>
                <a:gd name="T33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8" y="80"/>
                    <a:pt x="18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  <a:moveTo>
                    <a:pt x="20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20" y="61"/>
                    <a:pt x="20" y="61"/>
                    <a:pt x="20" y="61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62"/>
            <p:cNvSpPr>
              <a:spLocks noChangeArrowheads="1"/>
            </p:cNvSpPr>
            <p:nvPr userDrawn="1"/>
          </p:nvSpPr>
          <p:spPr bwMode="auto">
            <a:xfrm>
              <a:off x="10221913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 userDrawn="1"/>
          </p:nvSpPr>
          <p:spPr bwMode="auto">
            <a:xfrm>
              <a:off x="10394950" y="5773738"/>
              <a:ext cx="327025" cy="304800"/>
            </a:xfrm>
            <a:custGeom>
              <a:avLst/>
              <a:gdLst>
                <a:gd name="T0" fmla="*/ 0 w 87"/>
                <a:gd name="T1" fmla="*/ 6 h 81"/>
                <a:gd name="T2" fmla="*/ 0 w 87"/>
                <a:gd name="T3" fmla="*/ 6 h 81"/>
                <a:gd name="T4" fmla="*/ 0 w 87"/>
                <a:gd name="T5" fmla="*/ 60 h 81"/>
                <a:gd name="T6" fmla="*/ 19 w 87"/>
                <a:gd name="T7" fmla="*/ 80 h 81"/>
                <a:gd name="T8" fmla="*/ 87 w 87"/>
                <a:gd name="T9" fmla="*/ 80 h 81"/>
                <a:gd name="T10" fmla="*/ 87 w 87"/>
                <a:gd name="T11" fmla="*/ 61 h 81"/>
                <a:gd name="T12" fmla="*/ 21 w 87"/>
                <a:gd name="T13" fmla="*/ 61 h 81"/>
                <a:gd name="T14" fmla="*/ 21 w 87"/>
                <a:gd name="T15" fmla="*/ 18 h 81"/>
                <a:gd name="T16" fmla="*/ 87 w 87"/>
                <a:gd name="T17" fmla="*/ 18 h 81"/>
                <a:gd name="T18" fmla="*/ 87 w 87"/>
                <a:gd name="T19" fmla="*/ 0 h 81"/>
                <a:gd name="T20" fmla="*/ 0 w 87"/>
                <a:gd name="T21" fmla="*/ 0 h 81"/>
                <a:gd name="T22" fmla="*/ 0 w 87"/>
                <a:gd name="T2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81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1"/>
                    <a:pt x="19" y="80"/>
                    <a:pt x="19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4"/>
            <p:cNvSpPr>
              <a:spLocks noChangeArrowheads="1"/>
            </p:cNvSpPr>
            <p:nvPr userDrawn="1"/>
          </p:nvSpPr>
          <p:spPr bwMode="auto">
            <a:xfrm>
              <a:off x="10782300" y="5765800"/>
              <a:ext cx="74612" cy="3349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 noEditPoints="1"/>
            </p:cNvSpPr>
            <p:nvPr userDrawn="1"/>
          </p:nvSpPr>
          <p:spPr bwMode="auto">
            <a:xfrm>
              <a:off x="9258300" y="5770563"/>
              <a:ext cx="346075" cy="280987"/>
            </a:xfrm>
            <a:custGeom>
              <a:avLst/>
              <a:gdLst>
                <a:gd name="T0" fmla="*/ 19 w 92"/>
                <a:gd name="T1" fmla="*/ 74 h 75"/>
                <a:gd name="T2" fmla="*/ 92 w 92"/>
                <a:gd name="T3" fmla="*/ 74 h 75"/>
                <a:gd name="T4" fmla="*/ 92 w 92"/>
                <a:gd name="T5" fmla="*/ 60 h 75"/>
                <a:gd name="T6" fmla="*/ 92 w 92"/>
                <a:gd name="T7" fmla="*/ 60 h 75"/>
                <a:gd name="T8" fmla="*/ 92 w 92"/>
                <a:gd name="T9" fmla="*/ 0 h 75"/>
                <a:gd name="T10" fmla="*/ 72 w 92"/>
                <a:gd name="T11" fmla="*/ 0 h 75"/>
                <a:gd name="T12" fmla="*/ 72 w 92"/>
                <a:gd name="T13" fmla="*/ 18 h 75"/>
                <a:gd name="T14" fmla="*/ 21 w 92"/>
                <a:gd name="T15" fmla="*/ 18 h 75"/>
                <a:gd name="T16" fmla="*/ 21 w 92"/>
                <a:gd name="T17" fmla="*/ 0 h 75"/>
                <a:gd name="T18" fmla="*/ 0 w 92"/>
                <a:gd name="T19" fmla="*/ 0 h 75"/>
                <a:gd name="T20" fmla="*/ 0 w 92"/>
                <a:gd name="T21" fmla="*/ 55 h 75"/>
                <a:gd name="T22" fmla="*/ 19 w 92"/>
                <a:gd name="T23" fmla="*/ 74 h 75"/>
                <a:gd name="T24" fmla="*/ 21 w 92"/>
                <a:gd name="T25" fmla="*/ 37 h 75"/>
                <a:gd name="T26" fmla="*/ 72 w 92"/>
                <a:gd name="T27" fmla="*/ 37 h 75"/>
                <a:gd name="T28" fmla="*/ 72 w 92"/>
                <a:gd name="T29" fmla="*/ 55 h 75"/>
                <a:gd name="T30" fmla="*/ 21 w 92"/>
                <a:gd name="T31" fmla="*/ 55 h 75"/>
                <a:gd name="T32" fmla="*/ 21 w 92"/>
                <a:gd name="T3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75">
                  <a:moveTo>
                    <a:pt x="19" y="74"/>
                  </a:moveTo>
                  <a:cubicBezTo>
                    <a:pt x="92" y="74"/>
                    <a:pt x="92" y="74"/>
                    <a:pt x="92" y="74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19" y="74"/>
                    <a:pt x="19" y="74"/>
                  </a:cubicBezTo>
                  <a:close/>
                  <a:moveTo>
                    <a:pt x="21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66"/>
            <p:cNvSpPr>
              <a:spLocks noChangeArrowheads="1"/>
            </p:cNvSpPr>
            <p:nvPr userDrawn="1"/>
          </p:nvSpPr>
          <p:spPr bwMode="auto">
            <a:xfrm>
              <a:off x="9648825" y="5765800"/>
              <a:ext cx="76200" cy="309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 userDrawn="1"/>
          </p:nvSpPr>
          <p:spPr bwMode="auto">
            <a:xfrm>
              <a:off x="9272588" y="6070600"/>
              <a:ext cx="477837" cy="238125"/>
            </a:xfrm>
            <a:custGeom>
              <a:avLst/>
              <a:gdLst>
                <a:gd name="T0" fmla="*/ 120 w 127"/>
                <a:gd name="T1" fmla="*/ 30 h 63"/>
                <a:gd name="T2" fmla="*/ 120 w 127"/>
                <a:gd name="T3" fmla="*/ 11 h 63"/>
                <a:gd name="T4" fmla="*/ 77 w 127"/>
                <a:gd name="T5" fmla="*/ 11 h 63"/>
                <a:gd name="T6" fmla="*/ 77 w 127"/>
                <a:gd name="T7" fmla="*/ 0 h 63"/>
                <a:gd name="T8" fmla="*/ 50 w 127"/>
                <a:gd name="T9" fmla="*/ 0 h 63"/>
                <a:gd name="T10" fmla="*/ 50 w 127"/>
                <a:gd name="T11" fmla="*/ 11 h 63"/>
                <a:gd name="T12" fmla="*/ 7 w 127"/>
                <a:gd name="T13" fmla="*/ 11 h 63"/>
                <a:gd name="T14" fmla="*/ 7 w 127"/>
                <a:gd name="T15" fmla="*/ 30 h 63"/>
                <a:gd name="T16" fmla="*/ 40 w 127"/>
                <a:gd name="T17" fmla="*/ 30 h 63"/>
                <a:gd name="T18" fmla="*/ 0 w 127"/>
                <a:gd name="T19" fmla="*/ 49 h 63"/>
                <a:gd name="T20" fmla="*/ 20 w 127"/>
                <a:gd name="T21" fmla="*/ 62 h 63"/>
                <a:gd name="T22" fmla="*/ 64 w 127"/>
                <a:gd name="T23" fmla="*/ 39 h 63"/>
                <a:gd name="T24" fmla="*/ 64 w 127"/>
                <a:gd name="T25" fmla="*/ 39 h 63"/>
                <a:gd name="T26" fmla="*/ 64 w 127"/>
                <a:gd name="T27" fmla="*/ 39 h 63"/>
                <a:gd name="T28" fmla="*/ 64 w 127"/>
                <a:gd name="T29" fmla="*/ 39 h 63"/>
                <a:gd name="T30" fmla="*/ 64 w 127"/>
                <a:gd name="T31" fmla="*/ 39 h 63"/>
                <a:gd name="T32" fmla="*/ 107 w 127"/>
                <a:gd name="T33" fmla="*/ 62 h 63"/>
                <a:gd name="T34" fmla="*/ 127 w 127"/>
                <a:gd name="T35" fmla="*/ 49 h 63"/>
                <a:gd name="T36" fmla="*/ 87 w 127"/>
                <a:gd name="T37" fmla="*/ 30 h 63"/>
                <a:gd name="T38" fmla="*/ 120 w 127"/>
                <a:gd name="T3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7" h="63">
                  <a:moveTo>
                    <a:pt x="120" y="3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2" y="36"/>
                    <a:pt x="16" y="45"/>
                    <a:pt x="0" y="49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37" y="6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90" y="63"/>
                    <a:pt x="107" y="62"/>
                    <a:pt x="107" y="62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11" y="45"/>
                    <a:pt x="95" y="36"/>
                    <a:pt x="87" y="30"/>
                  </a:cubicBezTo>
                  <a:lnTo>
                    <a:pt x="12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 noEditPoints="1"/>
            </p:cNvSpPr>
            <p:nvPr userDrawn="1"/>
          </p:nvSpPr>
          <p:spPr bwMode="auto">
            <a:xfrm>
              <a:off x="10944225" y="5762625"/>
              <a:ext cx="349250" cy="331787"/>
            </a:xfrm>
            <a:custGeom>
              <a:avLst/>
              <a:gdLst>
                <a:gd name="T0" fmla="*/ 49 w 93"/>
                <a:gd name="T1" fmla="*/ 0 h 88"/>
                <a:gd name="T2" fmla="*/ 47 w 93"/>
                <a:gd name="T3" fmla="*/ 0 h 88"/>
                <a:gd name="T4" fmla="*/ 44 w 93"/>
                <a:gd name="T5" fmla="*/ 0 h 88"/>
                <a:gd name="T6" fmla="*/ 0 w 93"/>
                <a:gd name="T7" fmla="*/ 44 h 88"/>
                <a:gd name="T8" fmla="*/ 44 w 93"/>
                <a:gd name="T9" fmla="*/ 88 h 88"/>
                <a:gd name="T10" fmla="*/ 44 w 93"/>
                <a:gd name="T11" fmla="*/ 88 h 88"/>
                <a:gd name="T12" fmla="*/ 46 w 93"/>
                <a:gd name="T13" fmla="*/ 88 h 88"/>
                <a:gd name="T14" fmla="*/ 48 w 93"/>
                <a:gd name="T15" fmla="*/ 88 h 88"/>
                <a:gd name="T16" fmla="*/ 48 w 93"/>
                <a:gd name="T17" fmla="*/ 88 h 88"/>
                <a:gd name="T18" fmla="*/ 48 w 93"/>
                <a:gd name="T19" fmla="*/ 88 h 88"/>
                <a:gd name="T20" fmla="*/ 48 w 93"/>
                <a:gd name="T21" fmla="*/ 88 h 88"/>
                <a:gd name="T22" fmla="*/ 93 w 93"/>
                <a:gd name="T23" fmla="*/ 44 h 88"/>
                <a:gd name="T24" fmla="*/ 49 w 93"/>
                <a:gd name="T25" fmla="*/ 0 h 88"/>
                <a:gd name="T26" fmla="*/ 46 w 93"/>
                <a:gd name="T27" fmla="*/ 68 h 88"/>
                <a:gd name="T28" fmla="*/ 24 w 93"/>
                <a:gd name="T29" fmla="*/ 44 h 88"/>
                <a:gd name="T30" fmla="*/ 46 w 93"/>
                <a:gd name="T31" fmla="*/ 20 h 88"/>
                <a:gd name="T32" fmla="*/ 69 w 93"/>
                <a:gd name="T33" fmla="*/ 44 h 88"/>
                <a:gd name="T34" fmla="*/ 46 w 93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88">
                  <a:moveTo>
                    <a:pt x="49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6" y="88"/>
                  </a:cubicBezTo>
                  <a:cubicBezTo>
                    <a:pt x="47" y="88"/>
                    <a:pt x="47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3" y="88"/>
                    <a:pt x="93" y="68"/>
                    <a:pt x="93" y="44"/>
                  </a:cubicBezTo>
                  <a:cubicBezTo>
                    <a:pt x="93" y="20"/>
                    <a:pt x="74" y="1"/>
                    <a:pt x="49" y="0"/>
                  </a:cubicBezTo>
                  <a:close/>
                  <a:moveTo>
                    <a:pt x="46" y="68"/>
                  </a:moveTo>
                  <a:cubicBezTo>
                    <a:pt x="34" y="68"/>
                    <a:pt x="24" y="57"/>
                    <a:pt x="24" y="44"/>
                  </a:cubicBezTo>
                  <a:cubicBezTo>
                    <a:pt x="24" y="30"/>
                    <a:pt x="34" y="20"/>
                    <a:pt x="46" y="20"/>
                  </a:cubicBezTo>
                  <a:cubicBezTo>
                    <a:pt x="59" y="20"/>
                    <a:pt x="69" y="30"/>
                    <a:pt x="69" y="44"/>
                  </a:cubicBezTo>
                  <a:cubicBezTo>
                    <a:pt x="69" y="57"/>
                    <a:pt x="59" y="68"/>
                    <a:pt x="46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 userDrawn="1"/>
          </p:nvSpPr>
          <p:spPr bwMode="auto">
            <a:xfrm>
              <a:off x="11301413" y="5765800"/>
              <a:ext cx="139700" cy="334962"/>
            </a:xfrm>
            <a:custGeom>
              <a:avLst/>
              <a:gdLst>
                <a:gd name="T0" fmla="*/ 15 w 37"/>
                <a:gd name="T1" fmla="*/ 89 h 89"/>
                <a:gd name="T2" fmla="*/ 36 w 37"/>
                <a:gd name="T3" fmla="*/ 89 h 89"/>
                <a:gd name="T4" fmla="*/ 36 w 37"/>
                <a:gd name="T5" fmla="*/ 20 h 89"/>
                <a:gd name="T6" fmla="*/ 16 w 37"/>
                <a:gd name="T7" fmla="*/ 0 h 89"/>
                <a:gd name="T8" fmla="*/ 0 w 37"/>
                <a:gd name="T9" fmla="*/ 0 h 89"/>
                <a:gd name="T10" fmla="*/ 0 w 37"/>
                <a:gd name="T11" fmla="*/ 20 h 89"/>
                <a:gd name="T12" fmla="*/ 15 w 37"/>
                <a:gd name="T13" fmla="*/ 20 h 89"/>
                <a:gd name="T14" fmla="*/ 15 w 37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89">
                  <a:moveTo>
                    <a:pt x="15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20"/>
                    <a:pt x="15" y="20"/>
                    <a:pt x="15" y="20"/>
                  </a:cubicBezTo>
                  <a:lnTo>
                    <a:pt x="15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 userDrawn="1"/>
          </p:nvSpPr>
          <p:spPr bwMode="auto">
            <a:xfrm>
              <a:off x="8226425" y="6040438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 userDrawn="1"/>
          </p:nvSpPr>
          <p:spPr bwMode="auto">
            <a:xfrm>
              <a:off x="8226425" y="5770563"/>
              <a:ext cx="260350" cy="233362"/>
            </a:xfrm>
            <a:custGeom>
              <a:avLst/>
              <a:gdLst>
                <a:gd name="T0" fmla="*/ 47 w 69"/>
                <a:gd name="T1" fmla="*/ 0 h 62"/>
                <a:gd name="T2" fmla="*/ 47 w 69"/>
                <a:gd name="T3" fmla="*/ 0 h 62"/>
                <a:gd name="T4" fmla="*/ 47 w 69"/>
                <a:gd name="T5" fmla="*/ 0 h 62"/>
                <a:gd name="T6" fmla="*/ 69 w 69"/>
                <a:gd name="T7" fmla="*/ 31 h 62"/>
                <a:gd name="T8" fmla="*/ 47 w 69"/>
                <a:gd name="T9" fmla="*/ 62 h 62"/>
                <a:gd name="T10" fmla="*/ 0 w 69"/>
                <a:gd name="T11" fmla="*/ 62 h 62"/>
                <a:gd name="T12" fmla="*/ 17 w 69"/>
                <a:gd name="T13" fmla="*/ 31 h 62"/>
                <a:gd name="T14" fmla="*/ 0 w 69"/>
                <a:gd name="T15" fmla="*/ 0 h 62"/>
                <a:gd name="T16" fmla="*/ 47 w 69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2"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0"/>
                    <a:pt x="69" y="14"/>
                    <a:pt x="69" y="31"/>
                  </a:cubicBezTo>
                  <a:cubicBezTo>
                    <a:pt x="69" y="48"/>
                    <a:pt x="59" y="62"/>
                    <a:pt x="47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1"/>
                    <a:pt x="17" y="47"/>
                    <a:pt x="17" y="31"/>
                  </a:cubicBezTo>
                  <a:cubicBezTo>
                    <a:pt x="17" y="15"/>
                    <a:pt x="9" y="2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Line 72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Line 73"/>
            <p:cNvSpPr>
              <a:spLocks noChangeShapeType="1"/>
            </p:cNvSpPr>
            <p:nvPr userDrawn="1"/>
          </p:nvSpPr>
          <p:spPr bwMode="auto">
            <a:xfrm>
              <a:off x="803116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Line 74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Line 75"/>
            <p:cNvSpPr>
              <a:spLocks noChangeShapeType="1"/>
            </p:cNvSpPr>
            <p:nvPr userDrawn="1"/>
          </p:nvSpPr>
          <p:spPr bwMode="auto">
            <a:xfrm>
              <a:off x="8075613" y="58150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 userDrawn="1"/>
          </p:nvSpPr>
          <p:spPr bwMode="auto">
            <a:xfrm>
              <a:off x="8075613" y="5759450"/>
              <a:ext cx="123825" cy="519112"/>
            </a:xfrm>
            <a:custGeom>
              <a:avLst/>
              <a:gdLst>
                <a:gd name="T0" fmla="*/ 0 w 33"/>
                <a:gd name="T1" fmla="*/ 15 h 138"/>
                <a:gd name="T2" fmla="*/ 16 w 33"/>
                <a:gd name="T3" fmla="*/ 0 h 138"/>
                <a:gd name="T4" fmla="*/ 33 w 33"/>
                <a:gd name="T5" fmla="*/ 15 h 138"/>
                <a:gd name="T6" fmla="*/ 33 w 33"/>
                <a:gd name="T7" fmla="*/ 15 h 138"/>
                <a:gd name="T8" fmla="*/ 33 w 33"/>
                <a:gd name="T9" fmla="*/ 138 h 138"/>
                <a:gd name="T10" fmla="*/ 0 w 33"/>
                <a:gd name="T11" fmla="*/ 138 h 138"/>
                <a:gd name="T12" fmla="*/ 0 w 33"/>
                <a:gd name="T13" fmla="*/ 83 h 138"/>
                <a:gd name="T14" fmla="*/ 9 w 33"/>
                <a:gd name="T15" fmla="*/ 70 h 138"/>
                <a:gd name="T16" fmla="*/ 0 w 33"/>
                <a:gd name="T17" fmla="*/ 57 h 138"/>
                <a:gd name="T18" fmla="*/ 0 w 33"/>
                <a:gd name="T1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138">
                  <a:moveTo>
                    <a:pt x="0" y="15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1"/>
                    <a:pt x="9" y="76"/>
                    <a:pt x="9" y="70"/>
                  </a:cubicBezTo>
                  <a:cubicBezTo>
                    <a:pt x="9" y="64"/>
                    <a:pt x="5" y="59"/>
                    <a:pt x="0" y="57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 userDrawn="1"/>
          </p:nvSpPr>
          <p:spPr bwMode="auto">
            <a:xfrm>
              <a:off x="7910513" y="5759450"/>
              <a:ext cx="120650" cy="519112"/>
            </a:xfrm>
            <a:custGeom>
              <a:avLst/>
              <a:gdLst>
                <a:gd name="T0" fmla="*/ 32 w 32"/>
                <a:gd name="T1" fmla="*/ 15 h 138"/>
                <a:gd name="T2" fmla="*/ 32 w 32"/>
                <a:gd name="T3" fmla="*/ 57 h 138"/>
                <a:gd name="T4" fmla="*/ 24 w 32"/>
                <a:gd name="T5" fmla="*/ 70 h 138"/>
                <a:gd name="T6" fmla="*/ 32 w 32"/>
                <a:gd name="T7" fmla="*/ 83 h 138"/>
                <a:gd name="T8" fmla="*/ 32 w 32"/>
                <a:gd name="T9" fmla="*/ 138 h 138"/>
                <a:gd name="T10" fmla="*/ 0 w 32"/>
                <a:gd name="T11" fmla="*/ 138 h 138"/>
                <a:gd name="T12" fmla="*/ 0 w 32"/>
                <a:gd name="T13" fmla="*/ 15 h 138"/>
                <a:gd name="T14" fmla="*/ 16 w 32"/>
                <a:gd name="T15" fmla="*/ 0 h 138"/>
                <a:gd name="T16" fmla="*/ 32 w 32"/>
                <a:gd name="T17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38">
                  <a:moveTo>
                    <a:pt x="32" y="15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27" y="59"/>
                    <a:pt x="24" y="64"/>
                    <a:pt x="24" y="70"/>
                  </a:cubicBezTo>
                  <a:cubicBezTo>
                    <a:pt x="24" y="76"/>
                    <a:pt x="27" y="81"/>
                    <a:pt x="32" y="83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5"/>
                  </a:cubicBezTo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78"/>
            <p:cNvSpPr>
              <a:spLocks noChangeArrowheads="1"/>
            </p:cNvSpPr>
            <p:nvPr userDrawn="1"/>
          </p:nvSpPr>
          <p:spPr bwMode="auto">
            <a:xfrm>
              <a:off x="8001000" y="5965825"/>
              <a:ext cx="109537" cy="109537"/>
            </a:xfrm>
            <a:prstGeom prst="ellipse">
              <a:avLst/>
            </a:prstGeom>
            <a:solidFill>
              <a:srgbClr val="F15A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Freeform 99"/>
          <p:cNvSpPr>
            <a:spLocks/>
          </p:cNvSpPr>
          <p:nvPr userDrawn="1"/>
        </p:nvSpPr>
        <p:spPr bwMode="auto">
          <a:xfrm flipV="1">
            <a:off x="4953897" y="1017660"/>
            <a:ext cx="380103" cy="506804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Freeform 99"/>
          <p:cNvSpPr>
            <a:spLocks/>
          </p:cNvSpPr>
          <p:nvPr userDrawn="1"/>
        </p:nvSpPr>
        <p:spPr bwMode="auto">
          <a:xfrm flipH="1" flipV="1">
            <a:off x="6133012" y="289815"/>
            <a:ext cx="229688" cy="306250"/>
          </a:xfrm>
          <a:custGeom>
            <a:avLst/>
            <a:gdLst>
              <a:gd name="T0" fmla="*/ 144 w 161"/>
              <a:gd name="T1" fmla="*/ 15 h 215"/>
              <a:gd name="T2" fmla="*/ 0 w 161"/>
              <a:gd name="T3" fmla="*/ 52 h 215"/>
              <a:gd name="T4" fmla="*/ 15 w 161"/>
              <a:gd name="T5" fmla="*/ 215 h 215"/>
              <a:gd name="T6" fmla="*/ 161 w 161"/>
              <a:gd name="T7" fmla="*/ 171 h 215"/>
              <a:gd name="T8" fmla="*/ 144 w 161"/>
              <a:gd name="T9" fmla="*/ 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215">
                <a:moveTo>
                  <a:pt x="144" y="15"/>
                </a:moveTo>
                <a:cubicBezTo>
                  <a:pt x="144" y="15"/>
                  <a:pt x="72" y="0"/>
                  <a:pt x="0" y="52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88" y="160"/>
                  <a:pt x="161" y="171"/>
                </a:cubicBezTo>
                <a:lnTo>
                  <a:pt x="144" y="15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-186531" y="1085331"/>
            <a:ext cx="5707062" cy="5632571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4465269"/>
              </a:avLst>
            </a:prstTxWarp>
            <a:spAutoFit/>
          </a:bodyPr>
          <a:lstStyle/>
          <a:p>
            <a:r>
              <a:rPr lang="en-US" altLang="ko-KR" sz="440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4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4441508" y="2089008"/>
            <a:ext cx="7776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62212 w 4265613"/>
              <a:gd name="connsiteY0" fmla="*/ 2741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62212 w 4265613"/>
              <a:gd name="connsiteY4" fmla="*/ 274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62212" y="2741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62212" y="27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막힌 원호 9"/>
          <p:cNvSpPr/>
          <p:nvPr userDrawn="1"/>
        </p:nvSpPr>
        <p:spPr>
          <a:xfrm>
            <a:off x="-93436" y="133712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막힌 원호 14"/>
          <p:cNvSpPr/>
          <p:nvPr userDrawn="1"/>
        </p:nvSpPr>
        <p:spPr>
          <a:xfrm rot="21336724">
            <a:off x="-999" y="1549308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5" y="4233776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5" y="5283087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3600"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막힌 원호 12"/>
          <p:cNvSpPr/>
          <p:nvPr userDrawn="1"/>
        </p:nvSpPr>
        <p:spPr>
          <a:xfrm>
            <a:off x="-2760436" y="3184978"/>
            <a:ext cx="5520872" cy="5520872"/>
          </a:xfrm>
          <a:prstGeom prst="blockArc">
            <a:avLst>
              <a:gd name="adj1" fmla="val 13656860"/>
              <a:gd name="adj2" fmla="val 18792685"/>
              <a:gd name="adj3" fmla="val 29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8"/>
          <p:cNvSpPr/>
          <p:nvPr userDrawn="1"/>
        </p:nvSpPr>
        <p:spPr>
          <a:xfrm>
            <a:off x="1776889" y="3936858"/>
            <a:ext cx="10440000" cy="121419"/>
          </a:xfrm>
          <a:custGeom>
            <a:avLst/>
            <a:gdLst>
              <a:gd name="connsiteX0" fmla="*/ 0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0 w 4184650"/>
              <a:gd name="connsiteY4" fmla="*/ 0 h 139700"/>
              <a:gd name="connsiteX0" fmla="*/ 4762 w 4184650"/>
              <a:gd name="connsiteY0" fmla="*/ 0 h 139700"/>
              <a:gd name="connsiteX1" fmla="*/ 4184650 w 4184650"/>
              <a:gd name="connsiteY1" fmla="*/ 0 h 139700"/>
              <a:gd name="connsiteX2" fmla="*/ 4184650 w 4184650"/>
              <a:gd name="connsiteY2" fmla="*/ 139700 h 139700"/>
              <a:gd name="connsiteX3" fmla="*/ 0 w 4184650"/>
              <a:gd name="connsiteY3" fmla="*/ 139700 h 139700"/>
              <a:gd name="connsiteX4" fmla="*/ 4762 w 4184650"/>
              <a:gd name="connsiteY4" fmla="*/ 0 h 139700"/>
              <a:gd name="connsiteX0" fmla="*/ 85725 w 4265613"/>
              <a:gd name="connsiteY0" fmla="*/ 0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85725 w 4265613"/>
              <a:gd name="connsiteY4" fmla="*/ 0 h 139700"/>
              <a:gd name="connsiteX0" fmla="*/ 44032 w 4265613"/>
              <a:gd name="connsiteY0" fmla="*/ 2739 h 139700"/>
              <a:gd name="connsiteX1" fmla="*/ 4265613 w 4265613"/>
              <a:gd name="connsiteY1" fmla="*/ 0 h 139700"/>
              <a:gd name="connsiteX2" fmla="*/ 4265613 w 4265613"/>
              <a:gd name="connsiteY2" fmla="*/ 139700 h 139700"/>
              <a:gd name="connsiteX3" fmla="*/ 0 w 4265613"/>
              <a:gd name="connsiteY3" fmla="*/ 134937 h 139700"/>
              <a:gd name="connsiteX4" fmla="*/ 44032 w 4265613"/>
              <a:gd name="connsiteY4" fmla="*/ 2739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5613" h="139700">
                <a:moveTo>
                  <a:pt x="44032" y="2739"/>
                </a:moveTo>
                <a:lnTo>
                  <a:pt x="4265613" y="0"/>
                </a:lnTo>
                <a:lnTo>
                  <a:pt x="4265613" y="139700"/>
                </a:lnTo>
                <a:lnTo>
                  <a:pt x="0" y="134937"/>
                </a:lnTo>
                <a:lnTo>
                  <a:pt x="44032" y="27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/>
          <p:cNvSpPr/>
          <p:nvPr userDrawn="1"/>
        </p:nvSpPr>
        <p:spPr>
          <a:xfrm rot="21336724">
            <a:off x="-2629899" y="3373571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3775" y="2936009"/>
            <a:ext cx="9667875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/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3122" y="98525"/>
            <a:ext cx="9753600" cy="590931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입력</a:t>
            </a:r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-3528275" y="-114300"/>
            <a:ext cx="14977325" cy="5520872"/>
            <a:chOff x="-2760436" y="3184978"/>
            <a:chExt cx="14977325" cy="5520872"/>
          </a:xfrm>
        </p:grpSpPr>
        <p:sp>
          <p:nvSpPr>
            <p:cNvPr id="9" name="막힌 원호 8"/>
            <p:cNvSpPr/>
            <p:nvPr userDrawn="1"/>
          </p:nvSpPr>
          <p:spPr>
            <a:xfrm>
              <a:off x="-2760436" y="3184978"/>
              <a:ext cx="5520872" cy="5520872"/>
            </a:xfrm>
            <a:prstGeom prst="blockArc">
              <a:avLst>
                <a:gd name="adj1" fmla="val 13656860"/>
                <a:gd name="adj2" fmla="val 18792685"/>
                <a:gd name="adj3" fmla="val 29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8"/>
            <p:cNvSpPr/>
            <p:nvPr userDrawn="1"/>
          </p:nvSpPr>
          <p:spPr>
            <a:xfrm>
              <a:off x="1776889" y="3936858"/>
              <a:ext cx="10440000" cy="121419"/>
            </a:xfrm>
            <a:custGeom>
              <a:avLst/>
              <a:gdLst>
                <a:gd name="connsiteX0" fmla="*/ 0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0 w 4184650"/>
                <a:gd name="connsiteY4" fmla="*/ 0 h 139700"/>
                <a:gd name="connsiteX0" fmla="*/ 4762 w 4184650"/>
                <a:gd name="connsiteY0" fmla="*/ 0 h 139700"/>
                <a:gd name="connsiteX1" fmla="*/ 4184650 w 4184650"/>
                <a:gd name="connsiteY1" fmla="*/ 0 h 139700"/>
                <a:gd name="connsiteX2" fmla="*/ 4184650 w 4184650"/>
                <a:gd name="connsiteY2" fmla="*/ 139700 h 139700"/>
                <a:gd name="connsiteX3" fmla="*/ 0 w 4184650"/>
                <a:gd name="connsiteY3" fmla="*/ 139700 h 139700"/>
                <a:gd name="connsiteX4" fmla="*/ 4762 w 4184650"/>
                <a:gd name="connsiteY4" fmla="*/ 0 h 139700"/>
                <a:gd name="connsiteX0" fmla="*/ 85725 w 4265613"/>
                <a:gd name="connsiteY0" fmla="*/ 0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85725 w 4265613"/>
                <a:gd name="connsiteY4" fmla="*/ 0 h 139700"/>
                <a:gd name="connsiteX0" fmla="*/ 44032 w 4265613"/>
                <a:gd name="connsiteY0" fmla="*/ 2739 h 139700"/>
                <a:gd name="connsiteX1" fmla="*/ 4265613 w 4265613"/>
                <a:gd name="connsiteY1" fmla="*/ 0 h 139700"/>
                <a:gd name="connsiteX2" fmla="*/ 4265613 w 4265613"/>
                <a:gd name="connsiteY2" fmla="*/ 139700 h 139700"/>
                <a:gd name="connsiteX3" fmla="*/ 0 w 4265613"/>
                <a:gd name="connsiteY3" fmla="*/ 134937 h 139700"/>
                <a:gd name="connsiteX4" fmla="*/ 44032 w 4265613"/>
                <a:gd name="connsiteY4" fmla="*/ 2739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5613" h="139700">
                  <a:moveTo>
                    <a:pt x="44032" y="2739"/>
                  </a:moveTo>
                  <a:lnTo>
                    <a:pt x="4265613" y="0"/>
                  </a:lnTo>
                  <a:lnTo>
                    <a:pt x="4265613" y="139700"/>
                  </a:lnTo>
                  <a:lnTo>
                    <a:pt x="0" y="134937"/>
                  </a:lnTo>
                  <a:lnTo>
                    <a:pt x="44032" y="2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막힌 원호 11"/>
          <p:cNvSpPr/>
          <p:nvPr userDrawn="1"/>
        </p:nvSpPr>
        <p:spPr>
          <a:xfrm rot="21336724">
            <a:off x="-3411989" y="128510"/>
            <a:ext cx="5520872" cy="5520872"/>
          </a:xfrm>
          <a:prstGeom prst="blockArc">
            <a:avLst>
              <a:gd name="adj1" fmla="val 13994111"/>
              <a:gd name="adj2" fmla="val 18728547"/>
              <a:gd name="adj3" fmla="val 9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D9319C-732D-4888-B285-D928F3481164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11"/>
          <p:cNvSpPr>
            <a:spLocks noGrp="1"/>
          </p:cNvSpPr>
          <p:nvPr>
            <p:ph type="ctrTitle"/>
          </p:nvPr>
        </p:nvSpPr>
        <p:spPr>
          <a:xfrm>
            <a:off x="5930900" y="3058262"/>
            <a:ext cx="5573091" cy="1477328"/>
          </a:xfrm>
        </p:spPr>
        <p:txBody>
          <a:bodyPr/>
          <a:lstStyle/>
          <a:p>
            <a:pPr algn="r"/>
            <a:r>
              <a:rPr lang="en-US" altLang="ko-KR" sz="3000" dirty="0"/>
              <a:t>Chapter 02</a:t>
            </a:r>
            <a:br>
              <a:rPr lang="en-US" altLang="ko-KR" sz="3000" dirty="0"/>
            </a:br>
            <a:r>
              <a:rPr lang="ko-KR" altLang="en-US" sz="3000" dirty="0"/>
              <a:t>이것만 알면 포토샵 완전 정복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>
          <a:xfrm>
            <a:off x="3683000" y="2411931"/>
            <a:ext cx="8113091" cy="646331"/>
          </a:xfrm>
        </p:spPr>
        <p:txBody>
          <a:bodyPr/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포토샵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일러스트레이터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11"/>
          <p:cNvSpPr txBox="1">
            <a:spLocks/>
          </p:cNvSpPr>
          <p:nvPr/>
        </p:nvSpPr>
        <p:spPr>
          <a:xfrm>
            <a:off x="6592065" y="6026629"/>
            <a:ext cx="5204026" cy="5539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**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문서는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 서체로 작성되었습니다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서체가 없는 경우 글꼴 누락이 있을 수 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1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D3331E-05DE-4C12-8BAE-045E207F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41" y="844124"/>
            <a:ext cx="8302943" cy="1899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7D287C1-331E-410B-B60D-685EFB27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68" y="2525583"/>
            <a:ext cx="6931693" cy="41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2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7A1454-4A5D-4640-A7F6-E5D11608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847229"/>
            <a:ext cx="8228004" cy="4709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4E94C5-AE44-4CDB-8318-2BD98AD6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69" y="5881009"/>
            <a:ext cx="8246046" cy="8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1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8213E4-C626-481B-ACE0-CD1EF5E1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17" y="881395"/>
            <a:ext cx="8349789" cy="55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B37B2DD-2F73-4E93-8A0F-16680ABA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42" y="855400"/>
            <a:ext cx="8942619" cy="57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A4B585F-2E43-433D-8E9A-34C6520A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33" y="878375"/>
            <a:ext cx="7394854" cy="59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52F2176-A3DE-43EE-BD70-78EB3C2C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66" y="871992"/>
            <a:ext cx="8803091" cy="58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94988F-478B-42C8-A7FC-9D6CC967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51" y="788158"/>
            <a:ext cx="3893372" cy="424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BC7D392-01D3-4D1F-AC13-391ED729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38" y="1269117"/>
            <a:ext cx="6593348" cy="53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6980B2-64EC-49FD-AF6F-AE917418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20" y="1107345"/>
            <a:ext cx="10369743" cy="50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22AD52-534E-4AFB-8145-CF3A6B95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05" y="974919"/>
            <a:ext cx="5315089" cy="4499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B3A0768-7F8C-48E5-AAD7-9171D898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81" y="1566621"/>
            <a:ext cx="8408934" cy="51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B45CE3-83FD-4C1D-A12E-9C761F4E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71" y="927786"/>
            <a:ext cx="8874029" cy="55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0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94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이미지의 일부를 자르고 분할하기</a:t>
            </a:r>
          </a:p>
        </p:txBody>
      </p:sp>
    </p:spTree>
    <p:extLst>
      <p:ext uri="{BB962C8B-B14F-4D97-AF65-F5344CB8AC3E}">
        <p14:creationId xmlns:p14="http://schemas.microsoft.com/office/powerpoint/2010/main" val="207316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5FFF98-F80C-4511-BD32-FD49C2F0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85" y="786299"/>
            <a:ext cx="8319865" cy="5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5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8F2719-89B1-4C39-982F-C8780D27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11" y="946278"/>
            <a:ext cx="8522827" cy="56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C4804-FC51-4E78-B6DF-A60C967B9065}"/>
              </a:ext>
            </a:extLst>
          </p:cNvPr>
          <p:cNvSpPr txBox="1"/>
          <p:nvPr/>
        </p:nvSpPr>
        <p:spPr>
          <a:xfrm>
            <a:off x="375197" y="644508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216A14-F479-4291-BF23-FF2BEED1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974919"/>
            <a:ext cx="3027496" cy="454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BC0C70-8E34-4BF8-A591-C4408C96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60" y="974919"/>
            <a:ext cx="5908247" cy="57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6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C4804-FC51-4E78-B6DF-A60C967B9065}"/>
              </a:ext>
            </a:extLst>
          </p:cNvPr>
          <p:cNvSpPr txBox="1"/>
          <p:nvPr/>
        </p:nvSpPr>
        <p:spPr>
          <a:xfrm>
            <a:off x="375197" y="6445087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068215-1D1E-4C8F-A0DA-A3EAE8D6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22" y="890299"/>
            <a:ext cx="6016382" cy="58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0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3BD270-0690-4B3C-9B81-65D4A135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01" y="1226310"/>
            <a:ext cx="10017403" cy="45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1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C4804-FC51-4E78-B6DF-A60C967B9065}"/>
              </a:ext>
            </a:extLst>
          </p:cNvPr>
          <p:cNvSpPr txBox="1"/>
          <p:nvPr/>
        </p:nvSpPr>
        <p:spPr>
          <a:xfrm>
            <a:off x="2689226" y="6149251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B20887-10B2-42C6-B9A8-A7529222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36" y="828016"/>
            <a:ext cx="9067345" cy="59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32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C344E69-D44D-41EB-92B1-DCA908A6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55" y="906507"/>
            <a:ext cx="7385040" cy="57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7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3200" b="1" dirty="0" err="1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원하는 대로 이미지 보정하기</a:t>
            </a:r>
          </a:p>
        </p:txBody>
      </p:sp>
    </p:spTree>
    <p:extLst>
      <p:ext uri="{BB962C8B-B14F-4D97-AF65-F5344CB8AC3E}">
        <p14:creationId xmlns:p14="http://schemas.microsoft.com/office/powerpoint/2010/main" val="154805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CE0F46-EC0F-4B61-9280-BF133E75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16" y="863646"/>
            <a:ext cx="6961768" cy="58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9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359D52-9ADB-45BC-9438-3935AF7D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98" y="934549"/>
            <a:ext cx="7825862" cy="56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16A8FF-8710-47D1-8AA0-AC0297AC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90" y="986903"/>
            <a:ext cx="8817650" cy="57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8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9BFD15-811D-40DB-8C84-2D86AE1A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33" y="951665"/>
            <a:ext cx="8213317" cy="57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0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59F880-4E5E-4CCF-A06B-C65EB704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53" y="1010775"/>
            <a:ext cx="7472493" cy="28371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65AD6C2-ED1F-4577-916D-175E5353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52" y="3847924"/>
            <a:ext cx="7472493" cy="28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8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C83519-444C-4671-9F79-EAC066BA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1" y="1045846"/>
            <a:ext cx="8148019" cy="4102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ED1A17-E78F-4924-A4B1-ED28FCFA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2" y="2785746"/>
            <a:ext cx="7318644" cy="35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574323-829D-4CFF-859F-FF5F0EE1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92" y="1073764"/>
            <a:ext cx="7862015" cy="3469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E042A29-F7B8-417A-871D-43A57CB4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92" y="4897618"/>
            <a:ext cx="7841347" cy="15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6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574323-829D-4CFF-859F-FF5F0EE1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92" y="1073764"/>
            <a:ext cx="7862015" cy="3469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E042A29-F7B8-417A-871D-43A57CB4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92" y="4897618"/>
            <a:ext cx="7841347" cy="15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336DC49-F50D-49D7-81A5-48F8877B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61" y="931012"/>
            <a:ext cx="8355025" cy="57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6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DF1481B-4563-4B83-89E4-7A1C018E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74" y="1137995"/>
            <a:ext cx="9789952" cy="50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6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9AC6C0-E3AD-4979-B792-613A9A2D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10" y="1012469"/>
            <a:ext cx="7466380" cy="3626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8904774-3548-4E65-96CC-EE4E074B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99" y="4839039"/>
            <a:ext cx="7605402" cy="18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9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F9537C-2EA3-44F5-A3B4-3D693AABB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01" y="1132078"/>
            <a:ext cx="8938928" cy="51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01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B9553D6-F88A-4814-8B70-55C973AD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05" y="1389776"/>
            <a:ext cx="9638977" cy="45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C776CF-7B0E-448C-9358-3A64A6F1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14" y="978660"/>
            <a:ext cx="8172503" cy="56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39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57879AF-1DDF-4FF4-9398-62A74839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30" y="1433334"/>
            <a:ext cx="9913337" cy="45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6FDDFC-7951-4879-BE38-1E428DCE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78" y="1361371"/>
            <a:ext cx="9735613" cy="23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2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31BBD0-E386-4BF9-8955-9991ED6B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63" y="1167288"/>
            <a:ext cx="10065856" cy="52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FB640B-0F19-4B65-B08A-5F476180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03" y="1091118"/>
            <a:ext cx="8695746" cy="55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12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E6FF7E-B3F0-4029-9E46-912FC846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48" y="1116061"/>
            <a:ext cx="9149597" cy="50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2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400" b="1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리터칭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보정하기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F54E1C6-5C67-4B07-BE9C-C0897BC8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49" y="1530341"/>
            <a:ext cx="9408285" cy="4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6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457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원하는 대로 문자 입력하고 속성 바꾸기</a:t>
            </a:r>
          </a:p>
        </p:txBody>
      </p:sp>
    </p:spTree>
    <p:extLst>
      <p:ext uri="{BB962C8B-B14F-4D97-AF65-F5344CB8AC3E}">
        <p14:creationId xmlns:p14="http://schemas.microsoft.com/office/powerpoint/2010/main" val="349004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A99062-32BB-482B-9C53-16FACD36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70" y="947207"/>
            <a:ext cx="6874460" cy="5759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9351" y="94720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새파일</a:t>
            </a:r>
            <a:r>
              <a:rPr lang="ko-KR" altLang="en-US" sz="2400" dirty="0" smtClean="0"/>
              <a:t> 열기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272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76AA0C-516A-4EB2-8179-5C0C0C33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68" y="970411"/>
            <a:ext cx="9630379" cy="57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6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51AB8C-9AB0-4C66-AF36-1F7773D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78" y="1252496"/>
            <a:ext cx="7404443" cy="50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5453CB-9878-4C73-81FE-789748A7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56" y="934567"/>
            <a:ext cx="8629860" cy="5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63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2E5282-9BD4-465D-9235-7F6837B5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13" y="1111061"/>
            <a:ext cx="7317973" cy="54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02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A6CD0E-C3DC-4DEB-9D3B-EFCA13C8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17" y="1160289"/>
            <a:ext cx="8890796" cy="46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71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1C4406-4B5C-481E-9F48-5C0255C1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29" y="911297"/>
            <a:ext cx="6503942" cy="58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37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621AA4-DAC9-4FFA-A287-A407F0B4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8" y="881011"/>
            <a:ext cx="7500712" cy="57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D8893DF-121A-4974-A20F-BFF0BE15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1" y="923808"/>
            <a:ext cx="7070557" cy="57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65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691C4A5-D9C6-4E20-AA46-D110588F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03" y="988030"/>
            <a:ext cx="9931978" cy="53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12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1C115E-2968-480C-99AD-476EA3C7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1" y="1411303"/>
            <a:ext cx="10130081" cy="4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22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4D701C-2831-4DF3-9AF5-7311E1ED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1" y="1340205"/>
            <a:ext cx="10095601" cy="45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1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E5C69B-7FED-488D-B920-C2BF3F80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33" y="1140445"/>
            <a:ext cx="7246933" cy="54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1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C4CE94B-03B8-4EDC-A4CA-8EC3B46C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28" y="893377"/>
            <a:ext cx="8190769" cy="57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08C95FC-7789-401D-8479-E353BFA7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89" y="877207"/>
            <a:ext cx="8656609" cy="58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75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74AA994-11C6-45A3-8F25-2C0015E1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7" y="1187861"/>
            <a:ext cx="6963685" cy="51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입력하기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156877-1E7A-4B3D-B3AE-EC4D5FF82CA2}"/>
              </a:ext>
            </a:extLst>
          </p:cNvPr>
          <p:cNvSpPr txBox="1"/>
          <p:nvPr/>
        </p:nvSpPr>
        <p:spPr>
          <a:xfrm>
            <a:off x="2893245" y="6383393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936C095-5012-4962-B05D-A4053E76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9" y="891839"/>
            <a:ext cx="7764509" cy="58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1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C4804-FC51-4E78-B6DF-A60C967B9065}"/>
              </a:ext>
            </a:extLst>
          </p:cNvPr>
          <p:cNvSpPr txBox="1"/>
          <p:nvPr/>
        </p:nvSpPr>
        <p:spPr>
          <a:xfrm>
            <a:off x="2594750" y="6534835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E0F89D-0843-4029-ABA4-CC82F1D9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50" y="1250683"/>
            <a:ext cx="7002499" cy="51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781" y="151442"/>
            <a:ext cx="10076423" cy="424732"/>
          </a:xfrm>
        </p:spPr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자르기</a:t>
            </a:r>
            <a:r>
              <a:rPr lang="en-US" altLang="ko-KR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분할하기</a:t>
            </a:r>
            <a:endParaRPr lang="en-US" altLang="ko-KR" sz="2400" b="1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C4804-FC51-4E78-B6DF-A60C967B9065}"/>
              </a:ext>
            </a:extLst>
          </p:cNvPr>
          <p:cNvSpPr txBox="1"/>
          <p:nvPr/>
        </p:nvSpPr>
        <p:spPr>
          <a:xfrm>
            <a:off x="2502447" y="5518109"/>
            <a:ext cx="8107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</a:t>
            </a:r>
            <a:r>
              <a:rPr lang="ko-KR" altLang="en-US" sz="1500" dirty="0"/>
              <a:t>교재의 상세 과정을 참고하여 실습을 진행합니다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86AE14-C75F-44B1-9D4E-20CE44DB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47" y="1284063"/>
            <a:ext cx="7187105" cy="38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4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838450" y="3316155"/>
            <a:ext cx="4521199" cy="638066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LESSON</a:t>
            </a:r>
            <a:r>
              <a:rPr lang="ko-KR" altLang="en-US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그리기</a:t>
            </a:r>
            <a:r>
              <a:rPr lang="en-US" altLang="ko-KR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채색하기</a:t>
            </a:r>
            <a:endParaRPr lang="en-US" altLang="ko-KR" sz="3200" b="1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513832-EFDE-45F4-8E46-18D854DA720B}"/>
              </a:ext>
            </a:extLst>
          </p:cNvPr>
          <p:cNvSpPr txBox="1"/>
          <p:nvPr/>
        </p:nvSpPr>
        <p:spPr>
          <a:xfrm>
            <a:off x="5099050" y="4152900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자유롭게 그리고 색 채우기</a:t>
            </a:r>
          </a:p>
        </p:txBody>
      </p:sp>
    </p:spTree>
    <p:extLst>
      <p:ext uri="{BB962C8B-B14F-4D97-AF65-F5344CB8AC3E}">
        <p14:creationId xmlns:p14="http://schemas.microsoft.com/office/powerpoint/2010/main" val="229314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한빛미디어 소개">
      <a:majorFont>
        <a:latin typeface="다음_Regular"/>
        <a:ea typeface="다음_Regular"/>
        <a:cs typeface=""/>
      </a:majorFont>
      <a:minorFont>
        <a:latin typeface="다음_Regular"/>
        <a:ea typeface="다음_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21088</TotalTime>
  <Words>374</Words>
  <Application>Microsoft Office PowerPoint</Application>
  <PresentationFormat>사용자 지정</PresentationFormat>
  <Paragraphs>74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Office 테마</vt:lpstr>
      <vt:lpstr>Chapter 02 이것만 알면 포토샵 완전 정복</vt:lpstr>
      <vt:lpstr>PowerPoint 프레젠테이션</vt:lpstr>
      <vt:lpstr>LESSON 06 자르기, 분할하기</vt:lpstr>
      <vt:lpstr>LESSON 06 자르기, 분할하기</vt:lpstr>
      <vt:lpstr>LESSON 06 자르기, 분할하기</vt:lpstr>
      <vt:lpstr>LESSON 06 자르기, 분할하기</vt:lpstr>
      <vt:lpstr>LESSON 06 자르기, 분할하기</vt:lpstr>
      <vt:lpstr>LESSON 06 자르기, 분할하기</vt:lpstr>
      <vt:lpstr>PowerPoint 프레젠테이션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LESSON 07 그리기, 채색하기</vt:lpstr>
      <vt:lpstr>PowerPoint 프레젠테이션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LESSON 08 리터칭, 보정하기</vt:lpstr>
      <vt:lpstr>PowerPoint 프레젠테이션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  <vt:lpstr>LESSON 09 문자 입력하기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이화진</dc:creator>
  <cp:lastModifiedBy>himedia</cp:lastModifiedBy>
  <cp:revision>1196</cp:revision>
  <dcterms:created xsi:type="dcterms:W3CDTF">2012-11-28T05:21:39Z</dcterms:created>
  <dcterms:modified xsi:type="dcterms:W3CDTF">2021-01-12T09:27:32Z</dcterms:modified>
</cp:coreProperties>
</file>